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702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Users\vsb\Desktop\Таташка\2016-06-29\Обложк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428" y="1"/>
            <a:ext cx="9665543" cy="686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30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-9063" y="0"/>
            <a:ext cx="9189575" cy="6858000"/>
            <a:chOff x="-9063" y="0"/>
            <a:chExt cx="9189575" cy="6858000"/>
          </a:xfrm>
        </p:grpSpPr>
        <p:pic>
          <p:nvPicPr>
            <p:cNvPr id="1027" name="Picture 3" descr="D:\Конференция 29 июня 2016\ФОН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063" y="0"/>
              <a:ext cx="9189575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D:\Конференция 29 июня 2016\shohin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482" y="420490"/>
              <a:ext cx="8840484" cy="5891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00546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Юргелас Мария Владимировна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«О модели организации работ по формированию элементов Национальной системы профессиональных квалификаций на региональном уровне»</a:t>
            </a:r>
          </a:p>
        </p:txBody>
      </p:sp>
    </p:spTree>
    <p:extLst>
      <p:ext uri="{BB962C8B-B14F-4D97-AF65-F5344CB8AC3E}">
        <p14:creationId xmlns:p14="http://schemas.microsoft.com/office/powerpoint/2010/main" val="112071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/>
              <a:t>Мительман</a:t>
            </a:r>
            <a:r>
              <a:rPr lang="ru-RU" b="1" dirty="0"/>
              <a:t> Семен Аркадьевич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«Роль ЧРОР «Союз промышленников и предпринимателей» в становлении Национальной системы профессиональных квалификаций на региональном уровне</a:t>
            </a:r>
            <a:r>
              <a:rPr lang="ru-RU" b="1" dirty="0">
                <a:solidFill>
                  <a:srgbClr val="FF0000"/>
                </a:solidFill>
              </a:rPr>
              <a:t>»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69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/>
              <a:t>Лубышев</a:t>
            </a:r>
            <a:r>
              <a:rPr lang="ru-RU" b="1" dirty="0"/>
              <a:t> Анатолий Ильич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«Об участии торгово-промышленных палат в создании и развитии системы сертификации  квалификаций в УРФО»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Калугина Татьяна Григорьевна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«О формировании Национальной системы профессиональных квалификаций в Челябинской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 smtClean="0"/>
              <a:t>Зайко</a:t>
            </a:r>
            <a:r>
              <a:rPr lang="ru-RU" b="1" dirty="0" smtClean="0"/>
              <a:t> Елена Михайловна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«Роль профессионального образования в формировании элементов Национальной системы профессиональных квалификаций в Челябинской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/>
              <a:t>Волкова </a:t>
            </a:r>
            <a:r>
              <a:rPr lang="ru-RU" b="1" smtClean="0"/>
              <a:t>Ангелина </a:t>
            </a:r>
            <a:r>
              <a:rPr lang="ru-RU" b="1" dirty="0"/>
              <a:t>Владимировна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«Система оценки профессиональных квалификаций в </a:t>
            </a:r>
            <a:r>
              <a:rPr lang="ru-RU" dirty="0" err="1">
                <a:solidFill>
                  <a:srgbClr val="FF0000"/>
                </a:solidFill>
              </a:rPr>
              <a:t>наноиндустрии</a:t>
            </a:r>
            <a:r>
              <a:rPr lang="ru-RU" dirty="0">
                <a:solidFill>
                  <a:srgbClr val="FF0000"/>
                </a:solidFill>
              </a:rPr>
              <a:t>: ситуация, перспективы»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Федотова Валентина Валерьевна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«О формировании элементов Национальной системы профессиональных квалификаций в Свердловской области»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/>
              <a:t>Костыко</a:t>
            </a:r>
            <a:r>
              <a:rPr lang="ru-RU" b="1" dirty="0"/>
              <a:t> Галина Степановна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«Практика работы многоотраслевого Центра оценки квалификаций в Челябинской области» 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Стаханова Ольга Валерьевна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«Практика оценки и признания профессиональных квалификаций в строительной отрасли»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Users\vsb\Desktop\Таташка\2016-06-29\ФО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22765"/>
            <a:ext cx="9824779" cy="6980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/>
              <a:t>Шахматов Денис Михайлович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«Независимая оценка квалификаций в области сварки»</a:t>
            </a:r>
          </a:p>
        </p:txBody>
      </p:sp>
    </p:spTree>
    <p:extLst>
      <p:ext uri="{BB962C8B-B14F-4D97-AF65-F5344CB8AC3E}">
        <p14:creationId xmlns:p14="http://schemas.microsoft.com/office/powerpoint/2010/main" val="166009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160</Words>
  <Application>Microsoft Office PowerPoint</Application>
  <PresentationFormat>Экран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Юргелас Мария Владимировна</vt:lpstr>
      <vt:lpstr>Мительман Семен Аркадьевич</vt:lpstr>
      <vt:lpstr>Лубышев Анатолий Ильич</vt:lpstr>
      <vt:lpstr>Калугина Татьяна Григорьевна</vt:lpstr>
      <vt:lpstr>Зайко Елена Михайловна</vt:lpstr>
      <vt:lpstr>Волкова Ангелина Владимировна</vt:lpstr>
      <vt:lpstr>Федотова Валентина Валерьевна</vt:lpstr>
      <vt:lpstr>Костыко Галина Степановна</vt:lpstr>
      <vt:lpstr>Стаханова Ольга Валерьевна</vt:lpstr>
      <vt:lpstr>Шахматов Денис Михайлович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vsb</dc:creator>
  <cp:lastModifiedBy>Нина</cp:lastModifiedBy>
  <cp:revision>8</cp:revision>
  <dcterms:created xsi:type="dcterms:W3CDTF">2016-06-28T17:39:37Z</dcterms:created>
  <dcterms:modified xsi:type="dcterms:W3CDTF">2016-06-30T16:45:01Z</dcterms:modified>
</cp:coreProperties>
</file>