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7" r:id="rId3"/>
    <p:sldId id="315" r:id="rId4"/>
    <p:sldId id="312" r:id="rId5"/>
    <p:sldId id="305" r:id="rId6"/>
    <p:sldId id="326" r:id="rId7"/>
    <p:sldId id="327" r:id="rId8"/>
    <p:sldId id="339" r:id="rId9"/>
    <p:sldId id="331" r:id="rId10"/>
    <p:sldId id="337" r:id="rId11"/>
    <p:sldId id="329" r:id="rId12"/>
    <p:sldId id="332" r:id="rId13"/>
    <p:sldId id="334" r:id="rId14"/>
    <p:sldId id="333" r:id="rId15"/>
    <p:sldId id="33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image" Target="../media/image4.jpg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image" Target="../media/image4.jpg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B01475-F4F7-431A-B7DD-CED5FD15FFA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8007FC-5992-44B9-A414-6C2F5AF822A8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marL="0" marR="0" indent="0" algn="l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altLang="ru-RU" sz="1800" dirty="0" smtClean="0"/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sz="2400" dirty="0" smtClean="0"/>
            <a:t>      </a:t>
          </a:r>
          <a:r>
            <a:rPr lang="ru-RU" altLang="ru-RU" sz="2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Человек -будущий или настоящий профессионал</a:t>
          </a:r>
          <a:endParaRPr lang="ru-RU" sz="2400" dirty="0" smtClean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dirty="0"/>
        </a:p>
      </dgm:t>
    </dgm:pt>
    <dgm:pt modelId="{09BF9154-BE63-4579-99B4-C30732AB9F5B}" type="parTrans" cxnId="{EBA6C021-7FC8-4428-9A4B-AFF390944523}">
      <dgm:prSet/>
      <dgm:spPr/>
      <dgm:t>
        <a:bodyPr/>
        <a:lstStyle/>
        <a:p>
          <a:endParaRPr lang="ru-RU"/>
        </a:p>
      </dgm:t>
    </dgm:pt>
    <dgm:pt modelId="{4BCB59FD-8734-401D-8A70-89FF978A8FCB}" type="sibTrans" cxnId="{EBA6C021-7FC8-4428-9A4B-AFF390944523}">
      <dgm:prSet/>
      <dgm:spPr/>
      <dgm:t>
        <a:bodyPr/>
        <a:lstStyle/>
        <a:p>
          <a:endParaRPr lang="ru-RU"/>
        </a:p>
      </dgm:t>
    </dgm:pt>
    <dgm:pt modelId="{6B53D77B-4F8F-411F-AAB6-350E067A94C2}">
      <dgm:prSet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sz="2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Система профессионального образования</a:t>
          </a:r>
          <a:endParaRPr lang="ru-RU" sz="2400" dirty="0">
            <a:solidFill>
              <a:srgbClr val="C00000"/>
            </a:solidFill>
          </a:endParaRPr>
        </a:p>
      </dgm:t>
    </dgm:pt>
    <dgm:pt modelId="{0F0FE7FF-38C8-4ABA-8F95-9DED7F7DDCBA}" type="parTrans" cxnId="{240C6F2C-6010-4965-92C8-22A80B36B9EB}">
      <dgm:prSet/>
      <dgm:spPr/>
      <dgm:t>
        <a:bodyPr/>
        <a:lstStyle/>
        <a:p>
          <a:endParaRPr lang="ru-RU"/>
        </a:p>
      </dgm:t>
    </dgm:pt>
    <dgm:pt modelId="{AC26BF05-6947-4D4A-BC90-1F23CF5E8B08}" type="sibTrans" cxnId="{240C6F2C-6010-4965-92C8-22A80B36B9EB}">
      <dgm:prSet/>
      <dgm:spPr/>
      <dgm:t>
        <a:bodyPr/>
        <a:lstStyle/>
        <a:p>
          <a:endParaRPr lang="ru-RU"/>
        </a:p>
      </dgm:t>
    </dgm:pt>
    <dgm:pt modelId="{41064536-4BFE-4BC4-9D14-8BA98CFC751C}">
      <dgm:prSet custT="1"/>
      <dgm:spPr/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sz="2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Региональные системы независимой оценки качества профессионального образования и квалификаций</a:t>
          </a:r>
          <a:endParaRPr lang="ru-RU" altLang="ru-RU" sz="2400" dirty="0">
            <a:solidFill>
              <a:srgbClr val="002060"/>
            </a:solidFill>
          </a:endParaRPr>
        </a:p>
      </dgm:t>
    </dgm:pt>
    <dgm:pt modelId="{E8049E54-B3CC-48BF-8DAF-4F064C87259D}" type="parTrans" cxnId="{CD961A9C-A4F1-41A1-9249-51430FFA2A05}">
      <dgm:prSet/>
      <dgm:spPr/>
      <dgm:t>
        <a:bodyPr/>
        <a:lstStyle/>
        <a:p>
          <a:endParaRPr lang="ru-RU"/>
        </a:p>
      </dgm:t>
    </dgm:pt>
    <dgm:pt modelId="{8BE6FBCE-8668-4DDE-8B21-B387DA4E0401}" type="sibTrans" cxnId="{CD961A9C-A4F1-41A1-9249-51430FFA2A05}">
      <dgm:prSet/>
      <dgm:spPr/>
      <dgm:t>
        <a:bodyPr/>
        <a:lstStyle/>
        <a:p>
          <a:endParaRPr lang="ru-RU"/>
        </a:p>
      </dgm:t>
    </dgm:pt>
    <dgm:pt modelId="{34D7A19D-19EA-4C03-8855-7B8EE2616C99}">
      <dgm:prSet custT="1"/>
      <dgm:spPr/>
      <dgm:t>
        <a:bodyPr/>
        <a:lstStyle/>
        <a:p>
          <a:pPr marL="0" marR="0" indent="0" algn="just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sz="1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Профессиональные сообщества, независимые системы оценки качества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E519B0-A8FB-4C8E-BF4D-FB4BD3D76629}" type="parTrans" cxnId="{DEA7B20E-96E9-45EE-8877-81B00B281A25}">
      <dgm:prSet/>
      <dgm:spPr/>
      <dgm:t>
        <a:bodyPr/>
        <a:lstStyle/>
        <a:p>
          <a:endParaRPr lang="ru-RU"/>
        </a:p>
      </dgm:t>
    </dgm:pt>
    <dgm:pt modelId="{94CF9DB6-AE35-4B33-960B-60BC40AF1DB1}" type="sibTrans" cxnId="{DEA7B20E-96E9-45EE-8877-81B00B281A25}">
      <dgm:prSet/>
      <dgm:spPr/>
      <dgm:t>
        <a:bodyPr/>
        <a:lstStyle/>
        <a:p>
          <a:endParaRPr lang="ru-RU"/>
        </a:p>
      </dgm:t>
    </dgm:pt>
    <dgm:pt modelId="{2B0E9E20-F6E9-4C14-A904-33C8CF0C966B}">
      <dgm:prSet custT="1"/>
      <dgm:spPr/>
      <dgm:t>
        <a:bodyPr/>
        <a:lstStyle/>
        <a:p>
          <a:r>
            <a:rPr lang="ru-RU" altLang="ru-RU" sz="1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Работодатели - объединения работодателей</a:t>
          </a:r>
          <a:endParaRPr lang="ru-RU" sz="18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29E411-7A3F-4ADB-927A-1352EEA1A190}" type="parTrans" cxnId="{9126F7E4-BBA2-4167-9FFF-3099957261EA}">
      <dgm:prSet/>
      <dgm:spPr/>
      <dgm:t>
        <a:bodyPr/>
        <a:lstStyle/>
        <a:p>
          <a:endParaRPr lang="ru-RU"/>
        </a:p>
      </dgm:t>
    </dgm:pt>
    <dgm:pt modelId="{19A2E221-5B3C-4D41-B597-6C11738A177A}" type="sibTrans" cxnId="{9126F7E4-BBA2-4167-9FFF-3099957261EA}">
      <dgm:prSet/>
      <dgm:spPr/>
      <dgm:t>
        <a:bodyPr/>
        <a:lstStyle/>
        <a:p>
          <a:endParaRPr lang="ru-RU"/>
        </a:p>
      </dgm:t>
    </dgm:pt>
    <dgm:pt modelId="{C0AA6806-151F-4FDD-8E63-2F8E106F84BA}">
      <dgm:prSet custT="1"/>
      <dgm:spPr/>
      <dgm:t>
        <a:bodyPr/>
        <a:lstStyle/>
        <a:p>
          <a:r>
            <a:rPr lang="ru-RU" altLang="ru-RU" sz="14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Отраслевые системы развития профессиональных квалификаций</a:t>
          </a:r>
          <a:endParaRPr lang="ru-RU" sz="14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61A5BA-E125-4279-8164-3E25C18BC553}" type="sibTrans" cxnId="{92C159AD-4AC8-49E4-A9B0-6E43094E5C10}">
      <dgm:prSet/>
      <dgm:spPr/>
      <dgm:t>
        <a:bodyPr/>
        <a:lstStyle/>
        <a:p>
          <a:endParaRPr lang="ru-RU"/>
        </a:p>
      </dgm:t>
    </dgm:pt>
    <dgm:pt modelId="{CAF2F3E3-7BB3-4DE6-B3DA-1200E45E77F1}" type="parTrans" cxnId="{92C159AD-4AC8-49E4-A9B0-6E43094E5C10}">
      <dgm:prSet/>
      <dgm:spPr/>
      <dgm:t>
        <a:bodyPr/>
        <a:lstStyle/>
        <a:p>
          <a:endParaRPr lang="ru-RU"/>
        </a:p>
      </dgm:t>
    </dgm:pt>
    <dgm:pt modelId="{A8EBF964-9EB8-4D77-8435-EE7F61352511}" type="pres">
      <dgm:prSet presAssocID="{29B01475-F4F7-431A-B7DD-CED5FD15FFA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216CD1C-97E8-4BEA-BCCB-B81D4F8FB07C}" type="pres">
      <dgm:prSet presAssocID="{698007FC-5992-44B9-A414-6C2F5AF822A8}" presName="composite" presStyleCnt="0"/>
      <dgm:spPr/>
    </dgm:pt>
    <dgm:pt modelId="{A5C991E2-FC06-4B25-85D0-49B9EB8E5F56}" type="pres">
      <dgm:prSet presAssocID="{698007FC-5992-44B9-A414-6C2F5AF822A8}" presName="rect1" presStyleLbl="trAlignAcc1" presStyleIdx="0" presStyleCnt="6" custAng="10800000" custFlipVert="1" custScaleX="144805" custScaleY="141228" custLinFactY="-2900" custLinFactNeighborX="-693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752C79-6952-4E80-9270-BF37550F158D}" type="pres">
      <dgm:prSet presAssocID="{698007FC-5992-44B9-A414-6C2F5AF822A8}" presName="rect2" presStyleLbl="fgImgPlace1" presStyleIdx="0" presStyleCnt="6" custScaleX="143841" custScaleY="123277" custLinFactNeighborX="-49249" custLinFactNeighborY="-87699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</dgm:spPr>
      <dgm:t>
        <a:bodyPr/>
        <a:lstStyle/>
        <a:p>
          <a:endParaRPr lang="ru-RU"/>
        </a:p>
      </dgm:t>
    </dgm:pt>
    <dgm:pt modelId="{1627E1E3-0755-4BFF-BAF8-213AB6E962D1}" type="pres">
      <dgm:prSet presAssocID="{4BCB59FD-8734-401D-8A70-89FF978A8FCB}" presName="sibTrans" presStyleCnt="0"/>
      <dgm:spPr/>
    </dgm:pt>
    <dgm:pt modelId="{807E46A1-9CAD-4A50-B41D-4AC502B51659}" type="pres">
      <dgm:prSet presAssocID="{6B53D77B-4F8F-411F-AAB6-350E067A94C2}" presName="composite" presStyleCnt="0"/>
      <dgm:spPr/>
    </dgm:pt>
    <dgm:pt modelId="{70D4C636-4382-4BC9-B51D-0A13D06E6899}" type="pres">
      <dgm:prSet presAssocID="{6B53D77B-4F8F-411F-AAB6-350E067A94C2}" presName="rect1" presStyleLbl="trAlignAcc1" presStyleIdx="1" presStyleCnt="6" custScaleX="180265" custScaleY="109195" custLinFactNeighborX="-69345" custLinFactNeighborY="591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B648F9-5F08-4904-A7DF-01F47D8D3B27}" type="pres">
      <dgm:prSet presAssocID="{6B53D77B-4F8F-411F-AAB6-350E067A94C2}" presName="rect2" presStyleLbl="fgImgPlace1" presStyleIdx="1" presStyleCnt="6" custScaleX="139247" custLinFactX="-226020" custLinFactNeighborX="-300000" custLinFactNeighborY="7259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  <dgm:t>
        <a:bodyPr/>
        <a:lstStyle/>
        <a:p>
          <a:endParaRPr lang="ru-RU"/>
        </a:p>
      </dgm:t>
    </dgm:pt>
    <dgm:pt modelId="{E5224E19-4A4C-4E27-ACBA-5E5793C34A0F}" type="pres">
      <dgm:prSet presAssocID="{AC26BF05-6947-4D4A-BC90-1F23CF5E8B08}" presName="sibTrans" presStyleCnt="0"/>
      <dgm:spPr/>
    </dgm:pt>
    <dgm:pt modelId="{E57BE03C-B49C-43E4-85FA-E07BF77E696A}" type="pres">
      <dgm:prSet presAssocID="{2B0E9E20-F6E9-4C14-A904-33C8CF0C966B}" presName="composite" presStyleCnt="0"/>
      <dgm:spPr/>
    </dgm:pt>
    <dgm:pt modelId="{B12DEBAC-9969-48BB-AEF9-712CE8F5F25E}" type="pres">
      <dgm:prSet presAssocID="{2B0E9E20-F6E9-4C14-A904-33C8CF0C966B}" presName="rect1" presStyleLbl="trAlignAcc1" presStyleIdx="2" presStyleCnt="6" custLinFactNeighborX="-1617" custLinFactNeighborY="425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4B2424-301E-4053-B08A-B923D8E91336}" type="pres">
      <dgm:prSet presAssocID="{2B0E9E20-F6E9-4C14-A904-33C8CF0C966B}" presName="rect2" presStyleLbl="fgImgPlace1" presStyleIdx="2" presStyleCnt="6" custLinFactNeighborX="-1410" custLinFactNeighborY="5428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</dgm:spPr>
      <dgm:t>
        <a:bodyPr/>
        <a:lstStyle/>
        <a:p>
          <a:endParaRPr lang="ru-RU"/>
        </a:p>
      </dgm:t>
    </dgm:pt>
    <dgm:pt modelId="{A108F6ED-CECF-4093-9B75-BE73BDB2CACF}" type="pres">
      <dgm:prSet presAssocID="{19A2E221-5B3C-4D41-B597-6C11738A177A}" presName="sibTrans" presStyleCnt="0"/>
      <dgm:spPr/>
    </dgm:pt>
    <dgm:pt modelId="{0F210A19-D5EF-404A-B300-0EC11EF24739}" type="pres">
      <dgm:prSet presAssocID="{34D7A19D-19EA-4C03-8855-7B8EE2616C99}" presName="composite" presStyleCnt="0"/>
      <dgm:spPr/>
    </dgm:pt>
    <dgm:pt modelId="{92E6E584-B078-4F11-93F6-9CDED3397486}" type="pres">
      <dgm:prSet presAssocID="{34D7A19D-19EA-4C03-8855-7B8EE2616C99}" presName="rect1" presStyleLbl="trAlignAcc1" presStyleIdx="3" presStyleCnt="6" custScaleX="108831" custScaleY="109846" custLinFactNeighborX="928" custLinFactNeighborY="4993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5B7E17-E9E1-4368-AD71-00065F563812}" type="pres">
      <dgm:prSet presAssocID="{34D7A19D-19EA-4C03-8855-7B8EE2616C99}" presName="rect2" presStyleLbl="fgImgPlace1" presStyleIdx="3" presStyleCnt="6" custScaleX="122340" custLinFactNeighborX="-77199" custLinFactNeighborY="5662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  <dgm:t>
        <a:bodyPr/>
        <a:lstStyle/>
        <a:p>
          <a:endParaRPr lang="ru-RU"/>
        </a:p>
      </dgm:t>
    </dgm:pt>
    <dgm:pt modelId="{9CC75EC2-1627-4924-B40A-AFCE0EFDFEFD}" type="pres">
      <dgm:prSet presAssocID="{94CF9DB6-AE35-4B33-960B-60BC40AF1DB1}" presName="sibTrans" presStyleCnt="0"/>
      <dgm:spPr/>
    </dgm:pt>
    <dgm:pt modelId="{E2CA96B3-0B47-4661-BB8E-FD7CC12DDB86}" type="pres">
      <dgm:prSet presAssocID="{C0AA6806-151F-4FDD-8E63-2F8E106F84BA}" presName="composite" presStyleCnt="0"/>
      <dgm:spPr/>
    </dgm:pt>
    <dgm:pt modelId="{4F6FC226-BBA7-46F8-B820-05E428982D82}" type="pres">
      <dgm:prSet presAssocID="{C0AA6806-151F-4FDD-8E63-2F8E106F84BA}" presName="rect1" presStyleLbl="trAlignAcc1" presStyleIdx="4" presStyleCnt="6" custScaleX="86464" custLinFactNeighborX="-5523" custLinFactNeighborY="425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DD06D1-16EA-4979-9501-737DA4F0BA29}" type="pres">
      <dgm:prSet presAssocID="{C0AA6806-151F-4FDD-8E63-2F8E106F84BA}" presName="rect2" presStyleLbl="fgImgPlace1" presStyleIdx="4" presStyleCnt="6" custLinFactNeighborX="-14463" custLinFactNeighborY="54281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7000" r="-47000"/>
          </a:stretch>
        </a:blipFill>
      </dgm:spPr>
      <dgm:t>
        <a:bodyPr/>
        <a:lstStyle/>
        <a:p>
          <a:endParaRPr lang="ru-RU"/>
        </a:p>
      </dgm:t>
    </dgm:pt>
    <dgm:pt modelId="{A4834CD8-6DF9-479F-A31E-8B41E251677A}" type="pres">
      <dgm:prSet presAssocID="{DD61A5BA-E125-4279-8164-3E25C18BC553}" presName="sibTrans" presStyleCnt="0"/>
      <dgm:spPr/>
    </dgm:pt>
    <dgm:pt modelId="{F7006C16-B037-4AC1-81F1-99D6CACFC337}" type="pres">
      <dgm:prSet presAssocID="{41064536-4BFE-4BC4-9D14-8BA98CFC751C}" presName="composite" presStyleCnt="0"/>
      <dgm:spPr/>
    </dgm:pt>
    <dgm:pt modelId="{B836112F-5F79-44CE-9AB8-3DF4959342E0}" type="pres">
      <dgm:prSet presAssocID="{41064536-4BFE-4BC4-9D14-8BA98CFC751C}" presName="rect1" presStyleLbl="trAlignAcc1" presStyleIdx="5" presStyleCnt="6" custScaleX="266149" custScaleY="151446" custLinFactNeighborX="-1689" custLinFactNeighborY="514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0E9046-2BAC-4D4F-B286-FBBFE5827A76}" type="pres">
      <dgm:prSet presAssocID="{41064536-4BFE-4BC4-9D14-8BA98CFC751C}" presName="rect2" presStyleLbl="fgImgPlace1" presStyleIdx="5" presStyleCnt="6" custScaleX="97143" custLinFactX="-193716" custLinFactNeighborX="-200000" custLinFactNeighborY="52421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3000" r="-53000"/>
          </a:stretch>
        </a:blipFill>
      </dgm:spPr>
      <dgm:t>
        <a:bodyPr/>
        <a:lstStyle/>
        <a:p>
          <a:endParaRPr lang="ru-RU"/>
        </a:p>
      </dgm:t>
    </dgm:pt>
  </dgm:ptLst>
  <dgm:cxnLst>
    <dgm:cxn modelId="{72F823F8-2DDF-47DC-8109-3CC034E893C0}" type="presOf" srcId="{2B0E9E20-F6E9-4C14-A904-33C8CF0C966B}" destId="{B12DEBAC-9969-48BB-AEF9-712CE8F5F25E}" srcOrd="0" destOrd="0" presId="urn:microsoft.com/office/officeart/2008/layout/PictureStrips"/>
    <dgm:cxn modelId="{CD961A9C-A4F1-41A1-9249-51430FFA2A05}" srcId="{29B01475-F4F7-431A-B7DD-CED5FD15FFAE}" destId="{41064536-4BFE-4BC4-9D14-8BA98CFC751C}" srcOrd="5" destOrd="0" parTransId="{E8049E54-B3CC-48BF-8DAF-4F064C87259D}" sibTransId="{8BE6FBCE-8668-4DDE-8B21-B387DA4E0401}"/>
    <dgm:cxn modelId="{240C6F2C-6010-4965-92C8-22A80B36B9EB}" srcId="{29B01475-F4F7-431A-B7DD-CED5FD15FFAE}" destId="{6B53D77B-4F8F-411F-AAB6-350E067A94C2}" srcOrd="1" destOrd="0" parTransId="{0F0FE7FF-38C8-4ABA-8F95-9DED7F7DDCBA}" sibTransId="{AC26BF05-6947-4D4A-BC90-1F23CF5E8B08}"/>
    <dgm:cxn modelId="{DEA7B20E-96E9-45EE-8877-81B00B281A25}" srcId="{29B01475-F4F7-431A-B7DD-CED5FD15FFAE}" destId="{34D7A19D-19EA-4C03-8855-7B8EE2616C99}" srcOrd="3" destOrd="0" parTransId="{38E519B0-A8FB-4C8E-BF4D-FB4BD3D76629}" sibTransId="{94CF9DB6-AE35-4B33-960B-60BC40AF1DB1}"/>
    <dgm:cxn modelId="{9126F7E4-BBA2-4167-9FFF-3099957261EA}" srcId="{29B01475-F4F7-431A-B7DD-CED5FD15FFAE}" destId="{2B0E9E20-F6E9-4C14-A904-33C8CF0C966B}" srcOrd="2" destOrd="0" parTransId="{7C29E411-7A3F-4ADB-927A-1352EEA1A190}" sibTransId="{19A2E221-5B3C-4D41-B597-6C11738A177A}"/>
    <dgm:cxn modelId="{745A0756-6E65-4720-9D95-BCEA9E286283}" type="presOf" srcId="{698007FC-5992-44B9-A414-6C2F5AF822A8}" destId="{A5C991E2-FC06-4B25-85D0-49B9EB8E5F56}" srcOrd="0" destOrd="0" presId="urn:microsoft.com/office/officeart/2008/layout/PictureStrips"/>
    <dgm:cxn modelId="{EBA6C021-7FC8-4428-9A4B-AFF390944523}" srcId="{29B01475-F4F7-431A-B7DD-CED5FD15FFAE}" destId="{698007FC-5992-44B9-A414-6C2F5AF822A8}" srcOrd="0" destOrd="0" parTransId="{09BF9154-BE63-4579-99B4-C30732AB9F5B}" sibTransId="{4BCB59FD-8734-401D-8A70-89FF978A8FCB}"/>
    <dgm:cxn modelId="{8921F136-F68F-4B60-B92F-E41AED1C3FAE}" type="presOf" srcId="{29B01475-F4F7-431A-B7DD-CED5FD15FFAE}" destId="{A8EBF964-9EB8-4D77-8435-EE7F61352511}" srcOrd="0" destOrd="0" presId="urn:microsoft.com/office/officeart/2008/layout/PictureStrips"/>
    <dgm:cxn modelId="{565F3EF5-49DB-439F-8278-D395463C2882}" type="presOf" srcId="{C0AA6806-151F-4FDD-8E63-2F8E106F84BA}" destId="{4F6FC226-BBA7-46F8-B820-05E428982D82}" srcOrd="0" destOrd="0" presId="urn:microsoft.com/office/officeart/2008/layout/PictureStrips"/>
    <dgm:cxn modelId="{92C159AD-4AC8-49E4-A9B0-6E43094E5C10}" srcId="{29B01475-F4F7-431A-B7DD-CED5FD15FFAE}" destId="{C0AA6806-151F-4FDD-8E63-2F8E106F84BA}" srcOrd="4" destOrd="0" parTransId="{CAF2F3E3-7BB3-4DE6-B3DA-1200E45E77F1}" sibTransId="{DD61A5BA-E125-4279-8164-3E25C18BC553}"/>
    <dgm:cxn modelId="{8131DC70-C2D5-4695-921D-4E39F288F175}" type="presOf" srcId="{34D7A19D-19EA-4C03-8855-7B8EE2616C99}" destId="{92E6E584-B078-4F11-93F6-9CDED3397486}" srcOrd="0" destOrd="0" presId="urn:microsoft.com/office/officeart/2008/layout/PictureStrips"/>
    <dgm:cxn modelId="{5DBA01AB-F468-49FD-9226-928D0C59DF50}" type="presOf" srcId="{41064536-4BFE-4BC4-9D14-8BA98CFC751C}" destId="{B836112F-5F79-44CE-9AB8-3DF4959342E0}" srcOrd="0" destOrd="0" presId="urn:microsoft.com/office/officeart/2008/layout/PictureStrips"/>
    <dgm:cxn modelId="{23A61C90-96EC-4C35-8B2F-9D7FD596E5A5}" type="presOf" srcId="{6B53D77B-4F8F-411F-AAB6-350E067A94C2}" destId="{70D4C636-4382-4BC9-B51D-0A13D06E6899}" srcOrd="0" destOrd="0" presId="urn:microsoft.com/office/officeart/2008/layout/PictureStrips"/>
    <dgm:cxn modelId="{1835DEFC-5CD1-4F24-93E0-5D150C33BB99}" type="presParOf" srcId="{A8EBF964-9EB8-4D77-8435-EE7F61352511}" destId="{2216CD1C-97E8-4BEA-BCCB-B81D4F8FB07C}" srcOrd="0" destOrd="0" presId="urn:microsoft.com/office/officeart/2008/layout/PictureStrips"/>
    <dgm:cxn modelId="{CECBC052-D810-45FF-87F2-4C2BF3BD6CC1}" type="presParOf" srcId="{2216CD1C-97E8-4BEA-BCCB-B81D4F8FB07C}" destId="{A5C991E2-FC06-4B25-85D0-49B9EB8E5F56}" srcOrd="0" destOrd="0" presId="urn:microsoft.com/office/officeart/2008/layout/PictureStrips"/>
    <dgm:cxn modelId="{33A9DFCB-74FC-4915-8BA3-DA5F74576936}" type="presParOf" srcId="{2216CD1C-97E8-4BEA-BCCB-B81D4F8FB07C}" destId="{11752C79-6952-4E80-9270-BF37550F158D}" srcOrd="1" destOrd="0" presId="urn:microsoft.com/office/officeart/2008/layout/PictureStrips"/>
    <dgm:cxn modelId="{1EEC125D-EA58-4107-BB3D-A21A58422E41}" type="presParOf" srcId="{A8EBF964-9EB8-4D77-8435-EE7F61352511}" destId="{1627E1E3-0755-4BFF-BAF8-213AB6E962D1}" srcOrd="1" destOrd="0" presId="urn:microsoft.com/office/officeart/2008/layout/PictureStrips"/>
    <dgm:cxn modelId="{AC54122B-434C-4E0F-B1FE-F527040C283C}" type="presParOf" srcId="{A8EBF964-9EB8-4D77-8435-EE7F61352511}" destId="{807E46A1-9CAD-4A50-B41D-4AC502B51659}" srcOrd="2" destOrd="0" presId="urn:microsoft.com/office/officeart/2008/layout/PictureStrips"/>
    <dgm:cxn modelId="{6FDFBB77-DDD5-43DA-A273-4479A04D509C}" type="presParOf" srcId="{807E46A1-9CAD-4A50-B41D-4AC502B51659}" destId="{70D4C636-4382-4BC9-B51D-0A13D06E6899}" srcOrd="0" destOrd="0" presId="urn:microsoft.com/office/officeart/2008/layout/PictureStrips"/>
    <dgm:cxn modelId="{5A2A8FA5-2A0A-46EF-8991-352A412C4D15}" type="presParOf" srcId="{807E46A1-9CAD-4A50-B41D-4AC502B51659}" destId="{3CB648F9-5F08-4904-A7DF-01F47D8D3B27}" srcOrd="1" destOrd="0" presId="urn:microsoft.com/office/officeart/2008/layout/PictureStrips"/>
    <dgm:cxn modelId="{A79D7DF9-03FE-4E0D-8CB9-4C06882A6615}" type="presParOf" srcId="{A8EBF964-9EB8-4D77-8435-EE7F61352511}" destId="{E5224E19-4A4C-4E27-ACBA-5E5793C34A0F}" srcOrd="3" destOrd="0" presId="urn:microsoft.com/office/officeart/2008/layout/PictureStrips"/>
    <dgm:cxn modelId="{309E024D-E04D-4AA9-B728-2DA629750265}" type="presParOf" srcId="{A8EBF964-9EB8-4D77-8435-EE7F61352511}" destId="{E57BE03C-B49C-43E4-85FA-E07BF77E696A}" srcOrd="4" destOrd="0" presId="urn:microsoft.com/office/officeart/2008/layout/PictureStrips"/>
    <dgm:cxn modelId="{7CEBD482-23A9-45D0-9C33-D34735245C8B}" type="presParOf" srcId="{E57BE03C-B49C-43E4-85FA-E07BF77E696A}" destId="{B12DEBAC-9969-48BB-AEF9-712CE8F5F25E}" srcOrd="0" destOrd="0" presId="urn:microsoft.com/office/officeart/2008/layout/PictureStrips"/>
    <dgm:cxn modelId="{88A60EF6-C830-48D1-8A18-14BF3847802B}" type="presParOf" srcId="{E57BE03C-B49C-43E4-85FA-E07BF77E696A}" destId="{D34B2424-301E-4053-B08A-B923D8E91336}" srcOrd="1" destOrd="0" presId="urn:microsoft.com/office/officeart/2008/layout/PictureStrips"/>
    <dgm:cxn modelId="{BDCFCBB1-D62F-4D82-82B5-FE454609BFD0}" type="presParOf" srcId="{A8EBF964-9EB8-4D77-8435-EE7F61352511}" destId="{A108F6ED-CECF-4093-9B75-BE73BDB2CACF}" srcOrd="5" destOrd="0" presId="urn:microsoft.com/office/officeart/2008/layout/PictureStrips"/>
    <dgm:cxn modelId="{3C8647F9-C033-49B6-81AD-EDB1D7C36E45}" type="presParOf" srcId="{A8EBF964-9EB8-4D77-8435-EE7F61352511}" destId="{0F210A19-D5EF-404A-B300-0EC11EF24739}" srcOrd="6" destOrd="0" presId="urn:microsoft.com/office/officeart/2008/layout/PictureStrips"/>
    <dgm:cxn modelId="{2C2ACA5C-FDCA-4D1D-9FF6-D4A4C1A13FCB}" type="presParOf" srcId="{0F210A19-D5EF-404A-B300-0EC11EF24739}" destId="{92E6E584-B078-4F11-93F6-9CDED3397486}" srcOrd="0" destOrd="0" presId="urn:microsoft.com/office/officeart/2008/layout/PictureStrips"/>
    <dgm:cxn modelId="{4822C87E-A17D-47E8-B2E5-F6ACB8578BA2}" type="presParOf" srcId="{0F210A19-D5EF-404A-B300-0EC11EF24739}" destId="{4D5B7E17-E9E1-4368-AD71-00065F563812}" srcOrd="1" destOrd="0" presId="urn:microsoft.com/office/officeart/2008/layout/PictureStrips"/>
    <dgm:cxn modelId="{C00E247B-E7B6-45A4-9338-1C1AA26B5957}" type="presParOf" srcId="{A8EBF964-9EB8-4D77-8435-EE7F61352511}" destId="{9CC75EC2-1627-4924-B40A-AFCE0EFDFEFD}" srcOrd="7" destOrd="0" presId="urn:microsoft.com/office/officeart/2008/layout/PictureStrips"/>
    <dgm:cxn modelId="{80D2C8EE-B504-469B-A68E-A783896C3DD6}" type="presParOf" srcId="{A8EBF964-9EB8-4D77-8435-EE7F61352511}" destId="{E2CA96B3-0B47-4661-BB8E-FD7CC12DDB86}" srcOrd="8" destOrd="0" presId="urn:microsoft.com/office/officeart/2008/layout/PictureStrips"/>
    <dgm:cxn modelId="{B4CA471A-A96A-49ED-B782-EAA7B6A86594}" type="presParOf" srcId="{E2CA96B3-0B47-4661-BB8E-FD7CC12DDB86}" destId="{4F6FC226-BBA7-46F8-B820-05E428982D82}" srcOrd="0" destOrd="0" presId="urn:microsoft.com/office/officeart/2008/layout/PictureStrips"/>
    <dgm:cxn modelId="{C4CEA614-5F11-4EC1-A287-E2096894CB1B}" type="presParOf" srcId="{E2CA96B3-0B47-4661-BB8E-FD7CC12DDB86}" destId="{8CDD06D1-16EA-4979-9501-737DA4F0BA29}" srcOrd="1" destOrd="0" presId="urn:microsoft.com/office/officeart/2008/layout/PictureStrips"/>
    <dgm:cxn modelId="{67F13950-669B-4B46-BCD6-B21BDCF73C49}" type="presParOf" srcId="{A8EBF964-9EB8-4D77-8435-EE7F61352511}" destId="{A4834CD8-6DF9-479F-A31E-8B41E251677A}" srcOrd="9" destOrd="0" presId="urn:microsoft.com/office/officeart/2008/layout/PictureStrips"/>
    <dgm:cxn modelId="{7B3E70C2-CAB9-43C6-A493-F9A54267D6C2}" type="presParOf" srcId="{A8EBF964-9EB8-4D77-8435-EE7F61352511}" destId="{F7006C16-B037-4AC1-81F1-99D6CACFC337}" srcOrd="10" destOrd="0" presId="urn:microsoft.com/office/officeart/2008/layout/PictureStrips"/>
    <dgm:cxn modelId="{95E2048C-03E6-42E1-B2BD-2D760FC256C5}" type="presParOf" srcId="{F7006C16-B037-4AC1-81F1-99D6CACFC337}" destId="{B836112F-5F79-44CE-9AB8-3DF4959342E0}" srcOrd="0" destOrd="0" presId="urn:microsoft.com/office/officeart/2008/layout/PictureStrips"/>
    <dgm:cxn modelId="{1D2FCCF9-041F-48DF-A21D-123FDF957364}" type="presParOf" srcId="{F7006C16-B037-4AC1-81F1-99D6CACFC337}" destId="{D60E9046-2BAC-4D4F-B286-FBBFE5827A76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F4DF006-2301-4359-9160-8154778A81B1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674BA3-6A9D-4908-A556-50A2FB20DAEE}">
      <dgm:prSet phldrT="[Текст]" custT="1"/>
      <dgm:spPr/>
      <dgm:t>
        <a:bodyPr/>
        <a:lstStyle/>
        <a:p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2006-2008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DD7354CC-219E-4A42-9B63-DEC099792400}" type="parTrans" cxnId="{D34DF25E-0888-4D41-AB17-B6C888B6CCB1}">
      <dgm:prSet/>
      <dgm:spPr/>
      <dgm:t>
        <a:bodyPr/>
        <a:lstStyle/>
        <a:p>
          <a:endParaRPr lang="ru-RU"/>
        </a:p>
      </dgm:t>
    </dgm:pt>
    <dgm:pt modelId="{024842BB-F439-49CC-953A-C2FC0B58EEB9}" type="sibTrans" cxnId="{D34DF25E-0888-4D41-AB17-B6C888B6CCB1}">
      <dgm:prSet/>
      <dgm:spPr/>
      <dgm:t>
        <a:bodyPr/>
        <a:lstStyle/>
        <a:p>
          <a:endParaRPr lang="ru-RU"/>
        </a:p>
      </dgm:t>
    </dgm:pt>
    <dgm:pt modelId="{5A826FE4-E1A5-4A41-A492-A986739074E5}">
      <dgm:prSet phldrT="[Текст]" custT="1"/>
      <dgm:spPr/>
      <dgm:t>
        <a:bodyPr/>
        <a:lstStyle/>
        <a:p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2008-2011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C085ADF1-4E54-4CE1-9B71-93B98334317C}" type="parTrans" cxnId="{B8B67A83-2982-4ADA-BB6B-1DEBCBDF1630}">
      <dgm:prSet/>
      <dgm:spPr/>
      <dgm:t>
        <a:bodyPr/>
        <a:lstStyle/>
        <a:p>
          <a:endParaRPr lang="ru-RU"/>
        </a:p>
      </dgm:t>
    </dgm:pt>
    <dgm:pt modelId="{41C05DE9-C5EA-46BE-AFE3-F7300A7B7B40}" type="sibTrans" cxnId="{B8B67A83-2982-4ADA-BB6B-1DEBCBDF1630}">
      <dgm:prSet/>
      <dgm:spPr/>
      <dgm:t>
        <a:bodyPr/>
        <a:lstStyle/>
        <a:p>
          <a:endParaRPr lang="ru-RU"/>
        </a:p>
      </dgm:t>
    </dgm:pt>
    <dgm:pt modelId="{8ECB2E1A-DB42-42E3-8696-D2C7D5E4917D}">
      <dgm:prSet phldrT="[Текст]" custT="1"/>
      <dgm:spPr/>
      <dgm:t>
        <a:bodyPr/>
        <a:lstStyle/>
        <a:p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2011-2014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D014A2B5-83EB-4CF2-834F-22D2FE26AD03}" type="parTrans" cxnId="{F1C7F234-4506-4AD2-925B-9B4BC9F935D8}">
      <dgm:prSet/>
      <dgm:spPr/>
      <dgm:t>
        <a:bodyPr/>
        <a:lstStyle/>
        <a:p>
          <a:endParaRPr lang="ru-RU"/>
        </a:p>
      </dgm:t>
    </dgm:pt>
    <dgm:pt modelId="{4A2B4A04-AFF5-4C98-936E-578C66F3657F}" type="sibTrans" cxnId="{F1C7F234-4506-4AD2-925B-9B4BC9F935D8}">
      <dgm:prSet/>
      <dgm:spPr/>
      <dgm:t>
        <a:bodyPr/>
        <a:lstStyle/>
        <a:p>
          <a:endParaRPr lang="ru-RU"/>
        </a:p>
      </dgm:t>
    </dgm:pt>
    <dgm:pt modelId="{3AE3B3BF-AAC5-4B71-AEA2-1F389AD4BEFC}">
      <dgm:prSet custT="1"/>
      <dgm:spPr/>
      <dgm:t>
        <a:bodyPr/>
        <a:lstStyle/>
        <a:p>
          <a:r>
            <a: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ТЕМПУС</a:t>
          </a:r>
        </a:p>
      </dgm:t>
    </dgm:pt>
    <dgm:pt modelId="{0D3E6C8C-8CEF-43C0-B5CA-30320F4DA259}" type="parTrans" cxnId="{78268F9C-CDF7-4F15-96C7-285A390DF360}">
      <dgm:prSet/>
      <dgm:spPr/>
      <dgm:t>
        <a:bodyPr/>
        <a:lstStyle/>
        <a:p>
          <a:endParaRPr lang="ru-RU"/>
        </a:p>
      </dgm:t>
    </dgm:pt>
    <dgm:pt modelId="{1E0F2B29-00C1-4014-8EAA-C39656E31F27}" type="sibTrans" cxnId="{78268F9C-CDF7-4F15-96C7-285A390DF360}">
      <dgm:prSet/>
      <dgm:spPr/>
      <dgm:t>
        <a:bodyPr/>
        <a:lstStyle/>
        <a:p>
          <a:endParaRPr lang="ru-RU"/>
        </a:p>
      </dgm:t>
    </dgm:pt>
    <dgm:pt modelId="{CFDD269C-265D-451D-9734-768F2F769657}">
      <dgm:prSet custT="1"/>
      <dgm:spPr/>
      <dgm:t>
        <a:bodyPr/>
        <a:lstStyle/>
        <a:p>
          <a:r>
            <a:rPr lang="ru-RU" sz="24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ФЦПРО</a:t>
          </a:r>
          <a:endParaRPr lang="ru-RU" sz="2400" b="1" dirty="0"/>
        </a:p>
      </dgm:t>
    </dgm:pt>
    <dgm:pt modelId="{120C4AC0-6D9F-4337-932F-59F6C39A2B1A}" type="parTrans" cxnId="{FB74CCEB-BF29-435E-808E-49F6913FA3BF}">
      <dgm:prSet/>
      <dgm:spPr/>
      <dgm:t>
        <a:bodyPr/>
        <a:lstStyle/>
        <a:p>
          <a:endParaRPr lang="ru-RU"/>
        </a:p>
      </dgm:t>
    </dgm:pt>
    <dgm:pt modelId="{E0263DC4-BEF2-4249-AFFE-EE2CC43945B7}" type="sibTrans" cxnId="{FB74CCEB-BF29-435E-808E-49F6913FA3BF}">
      <dgm:prSet/>
      <dgm:spPr/>
      <dgm:t>
        <a:bodyPr/>
        <a:lstStyle/>
        <a:p>
          <a:endParaRPr lang="ru-RU"/>
        </a:p>
      </dgm:t>
    </dgm:pt>
    <dgm:pt modelId="{61EB95D1-846D-439D-8226-BA0CC49B3407}">
      <dgm:prSet/>
      <dgm:spPr/>
      <dgm:t>
        <a:bodyPr/>
        <a:lstStyle/>
        <a:p>
          <a:endParaRPr lang="ru-RU" dirty="0"/>
        </a:p>
      </dgm:t>
    </dgm:pt>
    <dgm:pt modelId="{A53B16F4-B410-4146-89BF-8A6127CA3009}" type="parTrans" cxnId="{4BBCC852-B6B5-40D1-9B1F-48D9BAD9950C}">
      <dgm:prSet/>
      <dgm:spPr/>
      <dgm:t>
        <a:bodyPr/>
        <a:lstStyle/>
        <a:p>
          <a:endParaRPr lang="ru-RU"/>
        </a:p>
      </dgm:t>
    </dgm:pt>
    <dgm:pt modelId="{63418BCC-087A-49CB-9F9E-E28F65F99535}" type="sibTrans" cxnId="{4BBCC852-B6B5-40D1-9B1F-48D9BAD9950C}">
      <dgm:prSet/>
      <dgm:spPr/>
      <dgm:t>
        <a:bodyPr/>
        <a:lstStyle/>
        <a:p>
          <a:endParaRPr lang="ru-RU"/>
        </a:p>
      </dgm:t>
    </dgm:pt>
    <dgm:pt modelId="{09380A9A-5395-4E6B-A239-1AA0BDC31A18}">
      <dgm:prSet/>
      <dgm:spPr/>
      <dgm:t>
        <a:bodyPr/>
        <a:lstStyle/>
        <a:p>
          <a:endParaRPr lang="ru-RU"/>
        </a:p>
      </dgm:t>
    </dgm:pt>
    <dgm:pt modelId="{F1025669-7E4E-4BFE-A4B0-98045A88E4DF}" type="parTrans" cxnId="{73897395-D9CF-4701-923D-4AF6A3F580E9}">
      <dgm:prSet/>
      <dgm:spPr/>
      <dgm:t>
        <a:bodyPr/>
        <a:lstStyle/>
        <a:p>
          <a:endParaRPr lang="ru-RU"/>
        </a:p>
      </dgm:t>
    </dgm:pt>
    <dgm:pt modelId="{DFE17045-A9C1-47A1-9426-AE4366301D19}" type="sibTrans" cxnId="{73897395-D9CF-4701-923D-4AF6A3F580E9}">
      <dgm:prSet/>
      <dgm:spPr/>
      <dgm:t>
        <a:bodyPr/>
        <a:lstStyle/>
        <a:p>
          <a:endParaRPr lang="ru-RU"/>
        </a:p>
      </dgm:t>
    </dgm:pt>
    <dgm:pt modelId="{38550FAB-2B00-468F-B65A-1CC7AB5896E8}">
      <dgm:prSet/>
      <dgm:spPr/>
      <dgm:t>
        <a:bodyPr/>
        <a:lstStyle/>
        <a:p>
          <a:endParaRPr lang="ru-RU"/>
        </a:p>
      </dgm:t>
    </dgm:pt>
    <dgm:pt modelId="{96060F0B-B76A-46BC-A6B8-A121A9C80D54}" type="parTrans" cxnId="{C0E75948-2F3A-402E-B688-DCB1D3C5992D}">
      <dgm:prSet/>
      <dgm:spPr/>
      <dgm:t>
        <a:bodyPr/>
        <a:lstStyle/>
        <a:p>
          <a:endParaRPr lang="ru-RU"/>
        </a:p>
      </dgm:t>
    </dgm:pt>
    <dgm:pt modelId="{5262A01D-756F-4ACE-AFA1-7A2B538E1128}" type="sibTrans" cxnId="{C0E75948-2F3A-402E-B688-DCB1D3C5992D}">
      <dgm:prSet/>
      <dgm:spPr/>
      <dgm:t>
        <a:bodyPr/>
        <a:lstStyle/>
        <a:p>
          <a:endParaRPr lang="ru-RU"/>
        </a:p>
      </dgm:t>
    </dgm:pt>
    <dgm:pt modelId="{05C66292-BFF4-4A63-A9B5-C6F74B7B5A3C}">
      <dgm:prSet/>
      <dgm:spPr/>
      <dgm:t>
        <a:bodyPr/>
        <a:lstStyle/>
        <a:p>
          <a:endParaRPr lang="ru-RU"/>
        </a:p>
      </dgm:t>
    </dgm:pt>
    <dgm:pt modelId="{C8404F73-6430-4234-851C-803625BF3CB7}" type="parTrans" cxnId="{30770669-8F83-4645-B049-A5C88C25C30C}">
      <dgm:prSet/>
      <dgm:spPr/>
      <dgm:t>
        <a:bodyPr/>
        <a:lstStyle/>
        <a:p>
          <a:endParaRPr lang="ru-RU"/>
        </a:p>
      </dgm:t>
    </dgm:pt>
    <dgm:pt modelId="{E5EF227F-D5C5-4E13-AED8-65ECEE94B056}" type="sibTrans" cxnId="{30770669-8F83-4645-B049-A5C88C25C30C}">
      <dgm:prSet/>
      <dgm:spPr/>
      <dgm:t>
        <a:bodyPr/>
        <a:lstStyle/>
        <a:p>
          <a:endParaRPr lang="ru-RU"/>
        </a:p>
      </dgm:t>
    </dgm:pt>
    <dgm:pt modelId="{CF32145A-0859-4A4B-A66F-EB3D7F9B6C9D}">
      <dgm:prSet/>
      <dgm:spPr/>
      <dgm:t>
        <a:bodyPr/>
        <a:lstStyle/>
        <a:p>
          <a:endParaRPr lang="ru-RU"/>
        </a:p>
      </dgm:t>
    </dgm:pt>
    <dgm:pt modelId="{B267D84E-291F-4F41-ACD5-165A24C70F48}" type="parTrans" cxnId="{BDC1BA1B-51BF-444B-93E4-708AC47E7D01}">
      <dgm:prSet/>
      <dgm:spPr/>
      <dgm:t>
        <a:bodyPr/>
        <a:lstStyle/>
        <a:p>
          <a:endParaRPr lang="ru-RU"/>
        </a:p>
      </dgm:t>
    </dgm:pt>
    <dgm:pt modelId="{5F849C41-249B-48F8-8A6C-95CDCD27387A}" type="sibTrans" cxnId="{BDC1BA1B-51BF-444B-93E4-708AC47E7D01}">
      <dgm:prSet/>
      <dgm:spPr/>
      <dgm:t>
        <a:bodyPr/>
        <a:lstStyle/>
        <a:p>
          <a:endParaRPr lang="ru-RU"/>
        </a:p>
      </dgm:t>
    </dgm:pt>
    <dgm:pt modelId="{7F9DD645-3DF5-4C36-96AC-384DCE1DEC0E}">
      <dgm:prSet custScaleY="20899" custLinFactNeighborX="-6308" custLinFactNeighborY="-64115"/>
      <dgm:spPr/>
      <dgm:t>
        <a:bodyPr/>
        <a:lstStyle/>
        <a:p>
          <a:endParaRPr lang="ru-RU"/>
        </a:p>
      </dgm:t>
    </dgm:pt>
    <dgm:pt modelId="{C9A09837-37D3-4BC1-A687-7917C1E56522}" type="parTrans" cxnId="{6E348020-FFCA-4312-922F-D355A9A9D7D2}">
      <dgm:prSet/>
      <dgm:spPr/>
      <dgm:t>
        <a:bodyPr/>
        <a:lstStyle/>
        <a:p>
          <a:endParaRPr lang="ru-RU"/>
        </a:p>
      </dgm:t>
    </dgm:pt>
    <dgm:pt modelId="{3AC31314-13FD-4A49-AC25-46705D764D5B}" type="sibTrans" cxnId="{6E348020-FFCA-4312-922F-D355A9A9D7D2}">
      <dgm:prSet/>
      <dgm:spPr/>
      <dgm:t>
        <a:bodyPr/>
        <a:lstStyle/>
        <a:p>
          <a:endParaRPr lang="ru-RU"/>
        </a:p>
      </dgm:t>
    </dgm:pt>
    <dgm:pt modelId="{85678C01-2316-407A-A417-6D8FB80528BC}">
      <dgm:prSet/>
      <dgm:spPr/>
      <dgm:t>
        <a:bodyPr/>
        <a:lstStyle/>
        <a:p>
          <a:endParaRPr lang="ru-RU"/>
        </a:p>
      </dgm:t>
    </dgm:pt>
    <dgm:pt modelId="{68BD9D2A-CDB0-40AD-BF14-CBCE107D7FAD}" type="parTrans" cxnId="{44CC028C-2EDA-40A5-9458-2FB5CCCB94CC}">
      <dgm:prSet/>
      <dgm:spPr/>
      <dgm:t>
        <a:bodyPr/>
        <a:lstStyle/>
        <a:p>
          <a:endParaRPr lang="ru-RU"/>
        </a:p>
      </dgm:t>
    </dgm:pt>
    <dgm:pt modelId="{E2254CED-66E5-4E9F-94F8-1A33B860A61F}" type="sibTrans" cxnId="{44CC028C-2EDA-40A5-9458-2FB5CCCB94CC}">
      <dgm:prSet/>
      <dgm:spPr/>
      <dgm:t>
        <a:bodyPr/>
        <a:lstStyle/>
        <a:p>
          <a:endParaRPr lang="ru-RU"/>
        </a:p>
      </dgm:t>
    </dgm:pt>
    <dgm:pt modelId="{1F57A518-F130-4DDA-BF8C-B22FB2E5DF42}" type="pres">
      <dgm:prSet presAssocID="{0F4DF006-2301-4359-9160-8154778A81B1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11F4D3-1E46-43A6-800C-B7253CD26223}" type="pres">
      <dgm:prSet presAssocID="{0F4DF006-2301-4359-9160-8154778A81B1}" presName="arrow" presStyleLbl="bgShp" presStyleIdx="0" presStyleCnt="1" custScaleX="99015"/>
      <dgm:spPr/>
    </dgm:pt>
    <dgm:pt modelId="{E044FCEA-298B-4A02-B190-141C93C0BF99}" type="pres">
      <dgm:prSet presAssocID="{0F4DF006-2301-4359-9160-8154778A81B1}" presName="arrowDiagram5" presStyleCnt="0"/>
      <dgm:spPr/>
    </dgm:pt>
    <dgm:pt modelId="{C26047B0-1079-48AE-AB5B-053AA6AD2C67}" type="pres">
      <dgm:prSet presAssocID="{BE674BA3-6A9D-4908-A556-50A2FB20DAEE}" presName="bullet5a" presStyleLbl="node1" presStyleIdx="0" presStyleCnt="5" custFlipVert="0" custFlipHor="1" custScaleX="260137" custScaleY="129938" custLinFactNeighborX="735" custLinFactNeighborY="237"/>
      <dgm:spPr/>
    </dgm:pt>
    <dgm:pt modelId="{E444E6C9-8457-4B06-B258-B9FA73A77C4B}" type="pres">
      <dgm:prSet presAssocID="{BE674BA3-6A9D-4908-A556-50A2FB20DAEE}" presName="textBox5a" presStyleLbl="revTx" presStyleIdx="0" presStyleCnt="5" custScaleX="207514" custScaleY="27049" custLinFactNeighborX="-42977" custLinFactNeighborY="-130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B017D0-0B86-4E54-A2F7-99A14AD5B9AA}" type="pres">
      <dgm:prSet presAssocID="{5A826FE4-E1A5-4A41-A492-A986739074E5}" presName="bullet5b" presStyleLbl="node1" presStyleIdx="1" presStyleCnt="5"/>
      <dgm:spPr/>
    </dgm:pt>
    <dgm:pt modelId="{3FCBB929-EE28-4316-9EB2-A24A052AA79D}" type="pres">
      <dgm:prSet presAssocID="{5A826FE4-E1A5-4A41-A492-A986739074E5}" presName="textBox5b" presStyleLbl="revTx" presStyleIdx="1" presStyleCnt="5" custScaleX="176532" custScaleY="20591" custLinFactNeighborX="-15155" custLinFactNeighborY="-249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3A0923-CED6-4DEB-87EE-3A94E8CEFC5C}" type="pres">
      <dgm:prSet presAssocID="{8ECB2E1A-DB42-42E3-8696-D2C7D5E4917D}" presName="bullet5c" presStyleLbl="node1" presStyleIdx="2" presStyleCnt="5"/>
      <dgm:spPr/>
    </dgm:pt>
    <dgm:pt modelId="{0864D0AB-B7D4-4697-B897-3DEDB17A3E46}" type="pres">
      <dgm:prSet presAssocID="{8ECB2E1A-DB42-42E3-8696-D2C7D5E4917D}" presName="textBox5c" presStyleLbl="revTx" presStyleIdx="2" presStyleCnt="5" custScaleX="156457" custScaleY="15823" custLinFactNeighborX="-310" custLinFactNeighborY="-312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37DD20-E159-40DE-A608-F42CF96BC225}" type="pres">
      <dgm:prSet presAssocID="{3AE3B3BF-AAC5-4B71-AEA2-1F389AD4BEFC}" presName="bullet5d" presStyleLbl="node1" presStyleIdx="3" presStyleCnt="5" custFlipVert="0" custFlipHor="0" custScaleX="761219" custScaleY="331818" custLinFactX="200000" custLinFactY="200000" custLinFactNeighborX="224414" custLinFactNeighborY="221983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BB48F24-DC2C-4EE5-8EEB-C8E1A42FAA50}" type="pres">
      <dgm:prSet presAssocID="{3AE3B3BF-AAC5-4B71-AEA2-1F389AD4BEFC}" presName="textBox5d" presStyleLbl="revTx" presStyleIdx="3" presStyleCnt="5" custScaleX="129831" custScaleY="12346" custLinFactX="-100000" custLinFactNeighborX="-168586" custLinFactNeighborY="-280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44F1C4-117D-4B2E-A2F9-B5E8309B5AFF}" type="pres">
      <dgm:prSet presAssocID="{CFDD269C-265D-451D-9734-768F2F769657}" presName="bullet5e" presStyleLbl="node1" presStyleIdx="4" presStyleCnt="5" custScaleX="116256" custScaleY="120932" custLinFactNeighborX="50348" custLinFactNeighborY="-4938"/>
      <dgm:spPr/>
    </dgm:pt>
    <dgm:pt modelId="{5243C91C-E408-40C9-BE6F-AFB73F498645}" type="pres">
      <dgm:prSet presAssocID="{CFDD269C-265D-451D-9734-768F2F769657}" presName="textBox5e" presStyleLbl="revTx" presStyleIdx="4" presStyleCnt="5" custScaleX="115668" custScaleY="14382" custLinFactX="-200000" custLinFactNeighborX="-221646" custLinFactNeighborY="43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74CCEB-BF29-435E-808E-49F6913FA3BF}" srcId="{0F4DF006-2301-4359-9160-8154778A81B1}" destId="{CFDD269C-265D-451D-9734-768F2F769657}" srcOrd="4" destOrd="0" parTransId="{120C4AC0-6D9F-4337-932F-59F6C39A2B1A}" sibTransId="{E0263DC4-BEF2-4249-AFFE-EE2CC43945B7}"/>
    <dgm:cxn modelId="{B8B67A83-2982-4ADA-BB6B-1DEBCBDF1630}" srcId="{0F4DF006-2301-4359-9160-8154778A81B1}" destId="{5A826FE4-E1A5-4A41-A492-A986739074E5}" srcOrd="1" destOrd="0" parTransId="{C085ADF1-4E54-4CE1-9B71-93B98334317C}" sibTransId="{41C05DE9-C5EA-46BE-AFE3-F7300A7B7B40}"/>
    <dgm:cxn modelId="{E74A4898-70F1-4A80-8ED6-A8867790D138}" type="presOf" srcId="{CFDD269C-265D-451D-9734-768F2F769657}" destId="{5243C91C-E408-40C9-BE6F-AFB73F498645}" srcOrd="0" destOrd="0" presId="urn:microsoft.com/office/officeart/2005/8/layout/arrow2"/>
    <dgm:cxn modelId="{4BBCC852-B6B5-40D1-9B1F-48D9BAD9950C}" srcId="{0F4DF006-2301-4359-9160-8154778A81B1}" destId="{61EB95D1-846D-439D-8226-BA0CC49B3407}" srcOrd="6" destOrd="0" parTransId="{A53B16F4-B410-4146-89BF-8A6127CA3009}" sibTransId="{63418BCC-087A-49CB-9F9E-E28F65F99535}"/>
    <dgm:cxn modelId="{80340E4C-C69B-4043-B58E-3697A11E0129}" type="presOf" srcId="{8ECB2E1A-DB42-42E3-8696-D2C7D5E4917D}" destId="{0864D0AB-B7D4-4697-B897-3DEDB17A3E46}" srcOrd="0" destOrd="0" presId="urn:microsoft.com/office/officeart/2005/8/layout/arrow2"/>
    <dgm:cxn modelId="{6E348020-FFCA-4312-922F-D355A9A9D7D2}" srcId="{0F4DF006-2301-4359-9160-8154778A81B1}" destId="{7F9DD645-3DF5-4C36-96AC-384DCE1DEC0E}" srcOrd="11" destOrd="0" parTransId="{C9A09837-37D3-4BC1-A687-7917C1E56522}" sibTransId="{3AC31314-13FD-4A49-AC25-46705D764D5B}"/>
    <dgm:cxn modelId="{78268F9C-CDF7-4F15-96C7-285A390DF360}" srcId="{0F4DF006-2301-4359-9160-8154778A81B1}" destId="{3AE3B3BF-AAC5-4B71-AEA2-1F389AD4BEFC}" srcOrd="3" destOrd="0" parTransId="{0D3E6C8C-8CEF-43C0-B5CA-30320F4DA259}" sibTransId="{1E0F2B29-00C1-4014-8EAA-C39656E31F27}"/>
    <dgm:cxn modelId="{30770669-8F83-4645-B049-A5C88C25C30C}" srcId="{0F4DF006-2301-4359-9160-8154778A81B1}" destId="{05C66292-BFF4-4A63-A9B5-C6F74B7B5A3C}" srcOrd="9" destOrd="0" parTransId="{C8404F73-6430-4234-851C-803625BF3CB7}" sibTransId="{E5EF227F-D5C5-4E13-AED8-65ECEE94B056}"/>
    <dgm:cxn modelId="{C0E75948-2F3A-402E-B688-DCB1D3C5992D}" srcId="{0F4DF006-2301-4359-9160-8154778A81B1}" destId="{38550FAB-2B00-468F-B65A-1CC7AB5896E8}" srcOrd="8" destOrd="0" parTransId="{96060F0B-B76A-46BC-A6B8-A121A9C80D54}" sibTransId="{5262A01D-756F-4ACE-AFA1-7A2B538E1128}"/>
    <dgm:cxn modelId="{73897395-D9CF-4701-923D-4AF6A3F580E9}" srcId="{0F4DF006-2301-4359-9160-8154778A81B1}" destId="{09380A9A-5395-4E6B-A239-1AA0BDC31A18}" srcOrd="7" destOrd="0" parTransId="{F1025669-7E4E-4BFE-A4B0-98045A88E4DF}" sibTransId="{DFE17045-A9C1-47A1-9426-AE4366301D19}"/>
    <dgm:cxn modelId="{44CC028C-2EDA-40A5-9458-2FB5CCCB94CC}" srcId="{0F4DF006-2301-4359-9160-8154778A81B1}" destId="{85678C01-2316-407A-A417-6D8FB80528BC}" srcOrd="5" destOrd="0" parTransId="{68BD9D2A-CDB0-40AD-BF14-CBCE107D7FAD}" sibTransId="{E2254CED-66E5-4E9F-94F8-1A33B860A61F}"/>
    <dgm:cxn modelId="{63320A24-EE5E-4778-A63D-12C658F09991}" type="presOf" srcId="{BE674BA3-6A9D-4908-A556-50A2FB20DAEE}" destId="{E444E6C9-8457-4B06-B258-B9FA73A77C4B}" srcOrd="0" destOrd="0" presId="urn:microsoft.com/office/officeart/2005/8/layout/arrow2"/>
    <dgm:cxn modelId="{F1C7F234-4506-4AD2-925B-9B4BC9F935D8}" srcId="{0F4DF006-2301-4359-9160-8154778A81B1}" destId="{8ECB2E1A-DB42-42E3-8696-D2C7D5E4917D}" srcOrd="2" destOrd="0" parTransId="{D014A2B5-83EB-4CF2-834F-22D2FE26AD03}" sibTransId="{4A2B4A04-AFF5-4C98-936E-578C66F3657F}"/>
    <dgm:cxn modelId="{87DF914E-9C9A-4B41-B3A3-219AF25CCA8A}" type="presOf" srcId="{5A826FE4-E1A5-4A41-A492-A986739074E5}" destId="{3FCBB929-EE28-4316-9EB2-A24A052AA79D}" srcOrd="0" destOrd="0" presId="urn:microsoft.com/office/officeart/2005/8/layout/arrow2"/>
    <dgm:cxn modelId="{BDC1BA1B-51BF-444B-93E4-708AC47E7D01}" srcId="{0F4DF006-2301-4359-9160-8154778A81B1}" destId="{CF32145A-0859-4A4B-A66F-EB3D7F9B6C9D}" srcOrd="10" destOrd="0" parTransId="{B267D84E-291F-4F41-ACD5-165A24C70F48}" sibTransId="{5F849C41-249B-48F8-8A6C-95CDCD27387A}"/>
    <dgm:cxn modelId="{D34DF25E-0888-4D41-AB17-B6C888B6CCB1}" srcId="{0F4DF006-2301-4359-9160-8154778A81B1}" destId="{BE674BA3-6A9D-4908-A556-50A2FB20DAEE}" srcOrd="0" destOrd="0" parTransId="{DD7354CC-219E-4A42-9B63-DEC099792400}" sibTransId="{024842BB-F439-49CC-953A-C2FC0B58EEB9}"/>
    <dgm:cxn modelId="{6D90BD43-7225-44F4-ABE4-AC49377A6797}" type="presOf" srcId="{0F4DF006-2301-4359-9160-8154778A81B1}" destId="{1F57A518-F130-4DDA-BF8C-B22FB2E5DF42}" srcOrd="0" destOrd="0" presId="urn:microsoft.com/office/officeart/2005/8/layout/arrow2"/>
    <dgm:cxn modelId="{A2BF3FE3-AEEF-4613-8C37-89D64B6F96C0}" type="presOf" srcId="{3AE3B3BF-AAC5-4B71-AEA2-1F389AD4BEFC}" destId="{7BB48F24-DC2C-4EE5-8EEB-C8E1A42FAA50}" srcOrd="0" destOrd="0" presId="urn:microsoft.com/office/officeart/2005/8/layout/arrow2"/>
    <dgm:cxn modelId="{A3BBAD14-DCC3-4C1C-9AB0-68574E6F69F4}" type="presParOf" srcId="{1F57A518-F130-4DDA-BF8C-B22FB2E5DF42}" destId="{1411F4D3-1E46-43A6-800C-B7253CD26223}" srcOrd="0" destOrd="0" presId="urn:microsoft.com/office/officeart/2005/8/layout/arrow2"/>
    <dgm:cxn modelId="{5B6FB3F2-EDAF-4274-A5AA-5F5FD1B4BE0E}" type="presParOf" srcId="{1F57A518-F130-4DDA-BF8C-B22FB2E5DF42}" destId="{E044FCEA-298B-4A02-B190-141C93C0BF99}" srcOrd="1" destOrd="0" presId="urn:microsoft.com/office/officeart/2005/8/layout/arrow2"/>
    <dgm:cxn modelId="{6E572940-61D1-427B-B493-0B952C3B2A53}" type="presParOf" srcId="{E044FCEA-298B-4A02-B190-141C93C0BF99}" destId="{C26047B0-1079-48AE-AB5B-053AA6AD2C67}" srcOrd="0" destOrd="0" presId="urn:microsoft.com/office/officeart/2005/8/layout/arrow2"/>
    <dgm:cxn modelId="{5B321161-603E-4F64-993C-708A45E34763}" type="presParOf" srcId="{E044FCEA-298B-4A02-B190-141C93C0BF99}" destId="{E444E6C9-8457-4B06-B258-B9FA73A77C4B}" srcOrd="1" destOrd="0" presId="urn:microsoft.com/office/officeart/2005/8/layout/arrow2"/>
    <dgm:cxn modelId="{8D44F781-8499-49BE-B0A2-2083B5ADEE96}" type="presParOf" srcId="{E044FCEA-298B-4A02-B190-141C93C0BF99}" destId="{3CB017D0-0B86-4E54-A2F7-99A14AD5B9AA}" srcOrd="2" destOrd="0" presId="urn:microsoft.com/office/officeart/2005/8/layout/arrow2"/>
    <dgm:cxn modelId="{4876D5CD-764E-4BB1-A590-2E582B28EE04}" type="presParOf" srcId="{E044FCEA-298B-4A02-B190-141C93C0BF99}" destId="{3FCBB929-EE28-4316-9EB2-A24A052AA79D}" srcOrd="3" destOrd="0" presId="urn:microsoft.com/office/officeart/2005/8/layout/arrow2"/>
    <dgm:cxn modelId="{BDB5FEDB-528E-49BD-B255-6D3B75F93A7B}" type="presParOf" srcId="{E044FCEA-298B-4A02-B190-141C93C0BF99}" destId="{463A0923-CED6-4DEB-87EE-3A94E8CEFC5C}" srcOrd="4" destOrd="0" presId="urn:microsoft.com/office/officeart/2005/8/layout/arrow2"/>
    <dgm:cxn modelId="{E9654BCC-D6FE-453A-B047-68843EDF0E3F}" type="presParOf" srcId="{E044FCEA-298B-4A02-B190-141C93C0BF99}" destId="{0864D0AB-B7D4-4697-B897-3DEDB17A3E46}" srcOrd="5" destOrd="0" presId="urn:microsoft.com/office/officeart/2005/8/layout/arrow2"/>
    <dgm:cxn modelId="{2763FF35-0567-4D2F-9922-1B17F5C19EC5}" type="presParOf" srcId="{E044FCEA-298B-4A02-B190-141C93C0BF99}" destId="{4D37DD20-E159-40DE-A608-F42CF96BC225}" srcOrd="6" destOrd="0" presId="urn:microsoft.com/office/officeart/2005/8/layout/arrow2"/>
    <dgm:cxn modelId="{13C8451E-9616-451C-B534-61845FFF5453}" type="presParOf" srcId="{E044FCEA-298B-4A02-B190-141C93C0BF99}" destId="{7BB48F24-DC2C-4EE5-8EEB-C8E1A42FAA50}" srcOrd="7" destOrd="0" presId="urn:microsoft.com/office/officeart/2005/8/layout/arrow2"/>
    <dgm:cxn modelId="{3A251AAF-2B92-4499-9BE7-44315E3BC7CE}" type="presParOf" srcId="{E044FCEA-298B-4A02-B190-141C93C0BF99}" destId="{4744F1C4-117D-4B2E-A2F9-B5E8309B5AFF}" srcOrd="8" destOrd="0" presId="urn:microsoft.com/office/officeart/2005/8/layout/arrow2"/>
    <dgm:cxn modelId="{8D00807E-7293-45AD-A2E8-18D990E6919A}" type="presParOf" srcId="{E044FCEA-298B-4A02-B190-141C93C0BF99}" destId="{5243C91C-E408-40C9-BE6F-AFB73F498645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4D99D0B-D27F-4E0F-BBDB-3286B34C196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244D5F5-799E-4378-82CC-ABECB1CB92A3}">
      <dgm:prSet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Мероприятия, которые уже реализуются в  РФ, но требуют наличия регионального механизма </a:t>
          </a:r>
          <a:endParaRPr lang="ru-RU" sz="2800" dirty="0"/>
        </a:p>
      </dgm:t>
    </dgm:pt>
    <dgm:pt modelId="{3134713F-1F03-4F1B-83DD-07109594DB2C}" type="parTrans" cxnId="{6A539871-CC1B-42E6-95B0-DF07B7D2E94F}">
      <dgm:prSet/>
      <dgm:spPr/>
      <dgm:t>
        <a:bodyPr/>
        <a:lstStyle/>
        <a:p>
          <a:endParaRPr lang="ru-RU"/>
        </a:p>
      </dgm:t>
    </dgm:pt>
    <dgm:pt modelId="{4637B2ED-1884-423C-9326-6DBE51246B07}" type="sibTrans" cxnId="{6A539871-CC1B-42E6-95B0-DF07B7D2E94F}">
      <dgm:prSet/>
      <dgm:spPr/>
      <dgm:t>
        <a:bodyPr/>
        <a:lstStyle/>
        <a:p>
          <a:endParaRPr lang="ru-RU"/>
        </a:p>
      </dgm:t>
    </dgm:pt>
    <dgm:pt modelId="{72F134AB-AE28-4826-B312-8D7E32682082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Мероприятия, реализация которых необходима в краткосрочной перспективе (2016-2017 годы)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2AA947-4EB9-4487-AA47-EF46C65844EE}" type="parTrans" cxnId="{2D737B6C-CCD5-44DE-A25D-BE26D231AC00}">
      <dgm:prSet/>
      <dgm:spPr/>
      <dgm:t>
        <a:bodyPr/>
        <a:lstStyle/>
        <a:p>
          <a:endParaRPr lang="ru-RU"/>
        </a:p>
      </dgm:t>
    </dgm:pt>
    <dgm:pt modelId="{3D3580C8-D5A3-43EE-8D76-01E13372D0F2}" type="sibTrans" cxnId="{2D737B6C-CCD5-44DE-A25D-BE26D231AC00}">
      <dgm:prSet/>
      <dgm:spPr/>
      <dgm:t>
        <a:bodyPr/>
        <a:lstStyle/>
        <a:p>
          <a:endParaRPr lang="ru-RU"/>
        </a:p>
      </dgm:t>
    </dgm:pt>
    <dgm:pt modelId="{E157E328-5CB5-4B69-AFE5-668883E9B743}">
      <dgm:prSet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algn="just"/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стратегического характера до 2018 года и требующие реализации отдельных самостоятельных  проектов.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985E58-3059-41D3-9C11-4EA38E8C1780}" type="parTrans" cxnId="{C9C0482D-AAFC-40C7-9D86-0ED307269EA3}">
      <dgm:prSet/>
      <dgm:spPr/>
      <dgm:t>
        <a:bodyPr/>
        <a:lstStyle/>
        <a:p>
          <a:endParaRPr lang="ru-RU"/>
        </a:p>
      </dgm:t>
    </dgm:pt>
    <dgm:pt modelId="{E966C5DD-94D1-4D85-9937-D9A7206E1EE9}" type="sibTrans" cxnId="{C9C0482D-AAFC-40C7-9D86-0ED307269EA3}">
      <dgm:prSet/>
      <dgm:spPr/>
      <dgm:t>
        <a:bodyPr/>
        <a:lstStyle/>
        <a:p>
          <a:endParaRPr lang="ru-RU"/>
        </a:p>
      </dgm:t>
    </dgm:pt>
    <dgm:pt modelId="{1F87C7FD-FF3D-4194-BE87-54DC76F5A566}" type="pres">
      <dgm:prSet presAssocID="{44D99D0B-D27F-4E0F-BBDB-3286B34C196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595C927-DE46-4FA1-9C66-16CCB49654B6}" type="pres">
      <dgm:prSet presAssocID="{5244D5F5-799E-4378-82CC-ABECB1CB92A3}" presName="parentText" presStyleLbl="node1" presStyleIdx="0" presStyleCnt="3" custScaleY="11481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E50F33-0167-4115-89BA-4E476807C064}" type="pres">
      <dgm:prSet presAssocID="{4637B2ED-1884-423C-9326-6DBE51246B07}" presName="spacer" presStyleCnt="0"/>
      <dgm:spPr/>
    </dgm:pt>
    <dgm:pt modelId="{796347C6-8621-409F-BD15-81A193D1453A}" type="pres">
      <dgm:prSet presAssocID="{72F134AB-AE28-4826-B312-8D7E32682082}" presName="parentText" presStyleLbl="node1" presStyleIdx="1" presStyleCnt="3" custScaleY="12257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98E9DE-8A67-45EF-879E-77E3EA29394C}" type="pres">
      <dgm:prSet presAssocID="{3D3580C8-D5A3-43EE-8D76-01E13372D0F2}" presName="spacer" presStyleCnt="0"/>
      <dgm:spPr/>
    </dgm:pt>
    <dgm:pt modelId="{F1750A07-A724-40D0-9419-775004443FBC}" type="pres">
      <dgm:prSet presAssocID="{E157E328-5CB5-4B69-AFE5-668883E9B743}" presName="parentText" presStyleLbl="node1" presStyleIdx="2" presStyleCnt="3" custLinFactNeighborX="126" custLinFactNeighborY="16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D737B6C-CCD5-44DE-A25D-BE26D231AC00}" srcId="{44D99D0B-D27F-4E0F-BBDB-3286B34C1963}" destId="{72F134AB-AE28-4826-B312-8D7E32682082}" srcOrd="1" destOrd="0" parTransId="{852AA947-4EB9-4487-AA47-EF46C65844EE}" sibTransId="{3D3580C8-D5A3-43EE-8D76-01E13372D0F2}"/>
    <dgm:cxn modelId="{C9C0482D-AAFC-40C7-9D86-0ED307269EA3}" srcId="{44D99D0B-D27F-4E0F-BBDB-3286B34C1963}" destId="{E157E328-5CB5-4B69-AFE5-668883E9B743}" srcOrd="2" destOrd="0" parTransId="{16985E58-3059-41D3-9C11-4EA38E8C1780}" sibTransId="{E966C5DD-94D1-4D85-9937-D9A7206E1EE9}"/>
    <dgm:cxn modelId="{24DD0D04-4026-4608-B542-C674EA9896B0}" type="presOf" srcId="{5244D5F5-799E-4378-82CC-ABECB1CB92A3}" destId="{C595C927-DE46-4FA1-9C66-16CCB49654B6}" srcOrd="0" destOrd="0" presId="urn:microsoft.com/office/officeart/2005/8/layout/vList2"/>
    <dgm:cxn modelId="{2A724B84-24FA-4A8D-921C-8570A048F3D8}" type="presOf" srcId="{44D99D0B-D27F-4E0F-BBDB-3286B34C1963}" destId="{1F87C7FD-FF3D-4194-BE87-54DC76F5A566}" srcOrd="0" destOrd="0" presId="urn:microsoft.com/office/officeart/2005/8/layout/vList2"/>
    <dgm:cxn modelId="{10FD3F9F-309F-4043-BC4A-5C79BAFE3C56}" type="presOf" srcId="{72F134AB-AE28-4826-B312-8D7E32682082}" destId="{796347C6-8621-409F-BD15-81A193D1453A}" srcOrd="0" destOrd="0" presId="urn:microsoft.com/office/officeart/2005/8/layout/vList2"/>
    <dgm:cxn modelId="{7680F93D-B4B0-466E-A978-30A931446AAF}" type="presOf" srcId="{E157E328-5CB5-4B69-AFE5-668883E9B743}" destId="{F1750A07-A724-40D0-9419-775004443FBC}" srcOrd="0" destOrd="0" presId="urn:microsoft.com/office/officeart/2005/8/layout/vList2"/>
    <dgm:cxn modelId="{6A539871-CC1B-42E6-95B0-DF07B7D2E94F}" srcId="{44D99D0B-D27F-4E0F-BBDB-3286B34C1963}" destId="{5244D5F5-799E-4378-82CC-ABECB1CB92A3}" srcOrd="0" destOrd="0" parTransId="{3134713F-1F03-4F1B-83DD-07109594DB2C}" sibTransId="{4637B2ED-1884-423C-9326-6DBE51246B07}"/>
    <dgm:cxn modelId="{8639FD39-5EEC-49C6-BDF1-23FEB0D88543}" type="presParOf" srcId="{1F87C7FD-FF3D-4194-BE87-54DC76F5A566}" destId="{C595C927-DE46-4FA1-9C66-16CCB49654B6}" srcOrd="0" destOrd="0" presId="urn:microsoft.com/office/officeart/2005/8/layout/vList2"/>
    <dgm:cxn modelId="{B2C3B6E3-A817-4194-A64F-CF65F1E858CB}" type="presParOf" srcId="{1F87C7FD-FF3D-4194-BE87-54DC76F5A566}" destId="{B6E50F33-0167-4115-89BA-4E476807C064}" srcOrd="1" destOrd="0" presId="urn:microsoft.com/office/officeart/2005/8/layout/vList2"/>
    <dgm:cxn modelId="{85A88BC5-1BAB-4636-8619-6A4BAEBB699F}" type="presParOf" srcId="{1F87C7FD-FF3D-4194-BE87-54DC76F5A566}" destId="{796347C6-8621-409F-BD15-81A193D1453A}" srcOrd="2" destOrd="0" presId="urn:microsoft.com/office/officeart/2005/8/layout/vList2"/>
    <dgm:cxn modelId="{BAA1B4CF-6BD3-4FA8-9994-80618FA7C397}" type="presParOf" srcId="{1F87C7FD-FF3D-4194-BE87-54DC76F5A566}" destId="{A298E9DE-8A67-45EF-879E-77E3EA29394C}" srcOrd="3" destOrd="0" presId="urn:microsoft.com/office/officeart/2005/8/layout/vList2"/>
    <dgm:cxn modelId="{025C63F9-FC74-420E-86ED-3CDE2AD5A3D6}" type="presParOf" srcId="{1F87C7FD-FF3D-4194-BE87-54DC76F5A566}" destId="{F1750A07-A724-40D0-9419-775004443FBC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C991E2-FC06-4B25-85D0-49B9EB8E5F56}">
      <dsp:nvSpPr>
        <dsp:cNvPr id="0" name=""/>
        <dsp:cNvSpPr/>
      </dsp:nvSpPr>
      <dsp:spPr>
        <a:xfrm rot="10800000" flipV="1">
          <a:off x="0" y="208289"/>
          <a:ext cx="3586233" cy="1093014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524213" tIns="68580" rIns="68580" bIns="6858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ru-RU" altLang="ru-RU" sz="1800" kern="1200" dirty="0" smtClean="0"/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sz="2400" kern="1200" dirty="0" smtClean="0"/>
            <a:t>      </a:t>
          </a:r>
          <a:r>
            <a:rPr lang="ru-RU" altLang="ru-RU" sz="24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Человек -будущий или настоящий профессионал</a:t>
          </a:r>
          <a:endParaRPr lang="ru-RU" sz="2400" kern="1200" dirty="0" smtClean="0">
            <a:solidFill>
              <a:srgbClr val="C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 dirty="0"/>
        </a:p>
      </dsp:txBody>
      <dsp:txXfrm rot="-10800000">
        <a:off x="0" y="208289"/>
        <a:ext cx="3586233" cy="1093014"/>
      </dsp:txXfrm>
    </dsp:sp>
    <dsp:sp modelId="{11752C79-6952-4E80-9270-BF37550F158D}">
      <dsp:nvSpPr>
        <dsp:cNvPr id="0" name=""/>
        <dsp:cNvSpPr/>
      </dsp:nvSpPr>
      <dsp:spPr>
        <a:xfrm>
          <a:off x="72009" y="245168"/>
          <a:ext cx="779266" cy="100178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9000" r="-49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D4C636-4382-4BC9-B51D-0A13D06E6899}">
      <dsp:nvSpPr>
        <dsp:cNvPr id="0" name=""/>
        <dsp:cNvSpPr/>
      </dsp:nvSpPr>
      <dsp:spPr>
        <a:xfrm>
          <a:off x="2041824" y="1600774"/>
          <a:ext cx="4464434" cy="84509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4213" tIns="91440" rIns="91440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sz="24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Система профессионального образования</a:t>
          </a:r>
          <a:endParaRPr lang="ru-RU" sz="2400" kern="1200" dirty="0">
            <a:solidFill>
              <a:srgbClr val="C00000"/>
            </a:solidFill>
          </a:endParaRPr>
        </a:p>
      </dsp:txBody>
      <dsp:txXfrm>
        <a:off x="2041824" y="1600774"/>
        <a:ext cx="4464434" cy="845099"/>
      </dsp:txXfrm>
    </dsp:sp>
    <dsp:sp modelId="{3CB648F9-5F08-4904-A7DF-01F47D8D3B27}">
      <dsp:nvSpPr>
        <dsp:cNvPr id="0" name=""/>
        <dsp:cNvSpPr/>
      </dsp:nvSpPr>
      <dsp:spPr>
        <a:xfrm>
          <a:off x="1693895" y="1657014"/>
          <a:ext cx="754377" cy="812632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2DEBAC-9969-48BB-AEF9-712CE8F5F25E}">
      <dsp:nvSpPr>
        <dsp:cNvPr id="0" name=""/>
        <dsp:cNvSpPr/>
      </dsp:nvSpPr>
      <dsp:spPr>
        <a:xfrm>
          <a:off x="140099" y="2646407"/>
          <a:ext cx="2476595" cy="77393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4213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800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Работодатели - объединения работодателей</a:t>
          </a:r>
          <a:endParaRPr lang="ru-RU" sz="18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40099" y="2646407"/>
        <a:ext cx="2476595" cy="773936"/>
      </dsp:txXfrm>
    </dsp:sp>
    <dsp:sp modelId="{D34B2424-301E-4053-B08A-B923D8E91336}">
      <dsp:nvSpPr>
        <dsp:cNvPr id="0" name=""/>
        <dsp:cNvSpPr/>
      </dsp:nvSpPr>
      <dsp:spPr>
        <a:xfrm>
          <a:off x="69316" y="2646412"/>
          <a:ext cx="541755" cy="81263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E6E584-B078-4F11-93F6-9CDED3397486}">
      <dsp:nvSpPr>
        <dsp:cNvPr id="0" name=""/>
        <dsp:cNvSpPr/>
      </dsp:nvSpPr>
      <dsp:spPr>
        <a:xfrm>
          <a:off x="2901114" y="2646411"/>
          <a:ext cx="2695303" cy="85013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4213" tIns="53340" rIns="53340" bIns="53340" numCol="1" spcCol="1270" anchor="ctr" anchorCtr="0">
          <a:noAutofit/>
        </a:bodyPr>
        <a:lstStyle/>
        <a:p>
          <a:pPr marL="0" marR="0" lvl="0" indent="0" algn="just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sz="1400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Профессиональные сообщества, независимые системы оценки качества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01114" y="2646411"/>
        <a:ext cx="2695303" cy="850137"/>
      </dsp:txXfrm>
    </dsp:sp>
    <dsp:sp modelId="{4D5B7E17-E9E1-4368-AD71-00065F563812}">
      <dsp:nvSpPr>
        <dsp:cNvPr id="0" name=""/>
        <dsp:cNvSpPr/>
      </dsp:nvSpPr>
      <dsp:spPr>
        <a:xfrm>
          <a:off x="2405550" y="2646410"/>
          <a:ext cx="662783" cy="812632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6FC226-BBA7-46F8-B820-05E428982D82}">
      <dsp:nvSpPr>
        <dsp:cNvPr id="0" name=""/>
        <dsp:cNvSpPr/>
      </dsp:nvSpPr>
      <dsp:spPr>
        <a:xfrm>
          <a:off x="5874499" y="2646407"/>
          <a:ext cx="2141363" cy="77393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4213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altLang="ru-RU" sz="1400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Отраслевые системы развития профессиональных квалификаций</a:t>
          </a:r>
          <a:endParaRPr lang="ru-RU" sz="1400" kern="1200" dirty="0">
            <a:solidFill>
              <a:srgbClr val="00206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874499" y="2646407"/>
        <a:ext cx="2141363" cy="773936"/>
      </dsp:txXfrm>
    </dsp:sp>
    <dsp:sp modelId="{8CDD06D1-16EA-4979-9501-737DA4F0BA29}">
      <dsp:nvSpPr>
        <dsp:cNvPr id="0" name=""/>
        <dsp:cNvSpPr/>
      </dsp:nvSpPr>
      <dsp:spPr>
        <a:xfrm>
          <a:off x="5662120" y="2646412"/>
          <a:ext cx="541755" cy="81263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7000" r="-4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36112F-5F79-44CE-9AB8-3DF4959342E0}">
      <dsp:nvSpPr>
        <dsp:cNvPr id="0" name=""/>
        <dsp:cNvSpPr/>
      </dsp:nvSpPr>
      <dsp:spPr>
        <a:xfrm>
          <a:off x="777253" y="3596545"/>
          <a:ext cx="6591433" cy="1172095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24213" tIns="91440" rIns="91440" bIns="914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altLang="ru-RU" sz="2400" kern="12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Региональные системы независимой оценки качества профессионального образования и квалификаций</a:t>
          </a:r>
          <a:endParaRPr lang="ru-RU" altLang="ru-RU" sz="2400" kern="1200" dirty="0">
            <a:solidFill>
              <a:srgbClr val="002060"/>
            </a:solidFill>
          </a:endParaRPr>
        </a:p>
      </dsp:txBody>
      <dsp:txXfrm>
        <a:off x="777253" y="3596545"/>
        <a:ext cx="6591433" cy="1172095"/>
      </dsp:txXfrm>
    </dsp:sp>
    <dsp:sp modelId="{D60E9046-2BAC-4D4F-B286-FBBFE5827A76}">
      <dsp:nvSpPr>
        <dsp:cNvPr id="0" name=""/>
        <dsp:cNvSpPr/>
      </dsp:nvSpPr>
      <dsp:spPr>
        <a:xfrm>
          <a:off x="648072" y="3711936"/>
          <a:ext cx="526277" cy="812632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3000" r="-5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11F4D3-1E46-43A6-800C-B7253CD26223}">
      <dsp:nvSpPr>
        <dsp:cNvPr id="0" name=""/>
        <dsp:cNvSpPr/>
      </dsp:nvSpPr>
      <dsp:spPr>
        <a:xfrm>
          <a:off x="455131" y="0"/>
          <a:ext cx="7170211" cy="4525963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6047B0-1079-48AE-AB5B-053AA6AD2C67}">
      <dsp:nvSpPr>
        <dsp:cNvPr id="0" name=""/>
        <dsp:cNvSpPr/>
      </dsp:nvSpPr>
      <dsp:spPr>
        <a:xfrm flipH="1">
          <a:off x="1000624" y="3340969"/>
          <a:ext cx="433272" cy="21641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44E6C9-8457-4B06-B258-B9FA73A77C4B}">
      <dsp:nvSpPr>
        <dsp:cNvPr id="0" name=""/>
        <dsp:cNvSpPr/>
      </dsp:nvSpPr>
      <dsp:spPr>
        <a:xfrm>
          <a:off x="298377" y="3701010"/>
          <a:ext cx="1968564" cy="2913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254" tIns="0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2006-2008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8377" y="3701010"/>
        <a:ext cx="1968564" cy="291366"/>
      </dsp:txXfrm>
    </dsp:sp>
    <dsp:sp modelId="{3CB017D0-0B86-4E54-A2F7-99A14AD5B9AA}">
      <dsp:nvSpPr>
        <dsp:cNvPr id="0" name=""/>
        <dsp:cNvSpPr/>
      </dsp:nvSpPr>
      <dsp:spPr>
        <a:xfrm>
          <a:off x="2034330" y="2499236"/>
          <a:ext cx="260695" cy="2606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CBB929-EE28-4316-9EB2-A24A052AA79D}">
      <dsp:nvSpPr>
        <dsp:cNvPr id="0" name=""/>
        <dsp:cNvSpPr/>
      </dsp:nvSpPr>
      <dsp:spPr>
        <a:xfrm>
          <a:off x="1522506" y="2908911"/>
          <a:ext cx="2122083" cy="3904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137" tIns="0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2008-2011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22506" y="2908911"/>
        <a:ext cx="2122083" cy="390483"/>
      </dsp:txXfrm>
    </dsp:sp>
    <dsp:sp modelId="{463A0923-CED6-4DEB-87EE-3A94E8CEFC5C}">
      <dsp:nvSpPr>
        <dsp:cNvPr id="0" name=""/>
        <dsp:cNvSpPr/>
      </dsp:nvSpPr>
      <dsp:spPr>
        <a:xfrm>
          <a:off x="3192977" y="1808574"/>
          <a:ext cx="347593" cy="347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64D0AB-B7D4-4697-B897-3DEDB17A3E46}">
      <dsp:nvSpPr>
        <dsp:cNvPr id="0" name=""/>
        <dsp:cNvSpPr/>
      </dsp:nvSpPr>
      <dsp:spPr>
        <a:xfrm>
          <a:off x="2967915" y="2257702"/>
          <a:ext cx="2186670" cy="4024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183" tIns="0" rIns="0" bIns="0" numCol="1" spcCol="1270" anchor="t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2011-2014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967915" y="2257702"/>
        <a:ext cx="2186670" cy="402472"/>
      </dsp:txXfrm>
    </dsp:sp>
    <dsp:sp modelId="{4D37DD20-E159-40DE-A608-F42CF96BC225}">
      <dsp:nvSpPr>
        <dsp:cNvPr id="0" name=""/>
        <dsp:cNvSpPr/>
      </dsp:nvSpPr>
      <dsp:spPr>
        <a:xfrm>
          <a:off x="4811912" y="2643277"/>
          <a:ext cx="3417687" cy="148978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</dsp:sp>
    <dsp:sp modelId="{7BB48F24-DC2C-4EE5-8EEB-C8E1A42FAA50}">
      <dsp:nvSpPr>
        <dsp:cNvPr id="0" name=""/>
        <dsp:cNvSpPr/>
      </dsp:nvSpPr>
      <dsp:spPr>
        <a:xfrm>
          <a:off x="658416" y="1972807"/>
          <a:ext cx="1880352" cy="3743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7903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ТЕМПУС</a:t>
          </a:r>
        </a:p>
      </dsp:txBody>
      <dsp:txXfrm>
        <a:off x="658416" y="1972807"/>
        <a:ext cx="1880352" cy="374379"/>
      </dsp:txXfrm>
    </dsp:sp>
    <dsp:sp modelId="{4744F1C4-117D-4B2E-A2F9-B5E8309B5AFF}">
      <dsp:nvSpPr>
        <dsp:cNvPr id="0" name=""/>
        <dsp:cNvSpPr/>
      </dsp:nvSpPr>
      <dsp:spPr>
        <a:xfrm>
          <a:off x="6168191" y="820689"/>
          <a:ext cx="665079" cy="69182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43C91C-E408-40C9-BE6F-AFB73F498645}">
      <dsp:nvSpPr>
        <dsp:cNvPr id="0" name=""/>
        <dsp:cNvSpPr/>
      </dsp:nvSpPr>
      <dsp:spPr>
        <a:xfrm>
          <a:off x="0" y="2764905"/>
          <a:ext cx="1675229" cy="479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3134" tIns="0" rIns="0" bIns="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ФЦПРО</a:t>
          </a:r>
          <a:endParaRPr lang="ru-RU" sz="2400" b="1" kern="1200" dirty="0"/>
        </a:p>
      </dsp:txBody>
      <dsp:txXfrm>
        <a:off x="0" y="2764905"/>
        <a:ext cx="1675229" cy="4790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95C927-DE46-4FA1-9C66-16CCB49654B6}">
      <dsp:nvSpPr>
        <dsp:cNvPr id="0" name=""/>
        <dsp:cNvSpPr/>
      </dsp:nvSpPr>
      <dsp:spPr>
        <a:xfrm>
          <a:off x="0" y="452384"/>
          <a:ext cx="8229600" cy="135996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2"/>
          </a:solidFill>
          <a:prstDash val="solid"/>
        </a:ln>
        <a:effectLst/>
      </dsp:spPr>
      <dsp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Мероприятия, которые уже реализуются в  РФ, но требуют наличия регионального механизма </a:t>
          </a:r>
          <a:endParaRPr lang="ru-RU" sz="2800" kern="1200" dirty="0"/>
        </a:p>
      </dsp:txBody>
      <dsp:txXfrm>
        <a:off x="66388" y="518772"/>
        <a:ext cx="8096824" cy="1227184"/>
      </dsp:txXfrm>
    </dsp:sp>
    <dsp:sp modelId="{796347C6-8621-409F-BD15-81A193D1453A}">
      <dsp:nvSpPr>
        <dsp:cNvPr id="0" name=""/>
        <dsp:cNvSpPr/>
      </dsp:nvSpPr>
      <dsp:spPr>
        <a:xfrm>
          <a:off x="0" y="1826491"/>
          <a:ext cx="8229600" cy="1451878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Мероприятия, реализация которых необходима в краткосрочной перспективе (2016-2017 годы)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875" y="1897366"/>
        <a:ext cx="8087850" cy="1310128"/>
      </dsp:txXfrm>
    </dsp:sp>
    <dsp:sp modelId="{F1750A07-A724-40D0-9419-775004443FBC}">
      <dsp:nvSpPr>
        <dsp:cNvPr id="0" name=""/>
        <dsp:cNvSpPr/>
      </dsp:nvSpPr>
      <dsp:spPr>
        <a:xfrm>
          <a:off x="0" y="3292752"/>
          <a:ext cx="8229600" cy="1184510"/>
        </a:xfrm>
        <a:prstGeom prst="roundRect">
          <a:avLst/>
        </a:prstGeom>
        <a:solidFill>
          <a:schemeClr val="lt1"/>
        </a:solidFill>
        <a:ln w="254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Мероприятия стратегического характера до 2018 года и требующие реализации отдельных самостоятельных  проектов.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823" y="3350575"/>
        <a:ext cx="8113954" cy="10688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8596D0-341E-440F-AB50-911AD273D5F3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17FD24-555E-4C03-847C-5CB1A8C64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6741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295C4A-1E26-4F27-BB08-BB94692F7AF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306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30858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3466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8798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9223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292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0062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715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2951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630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476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4567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3DE7D-8980-47D9-B997-CFBC880DDE6D}" type="datetimeFigureOut">
              <a:rPr lang="ru-RU" smtClean="0"/>
              <a:t>29.06.2016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416FF2-3521-4718-A581-BBE64F783E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336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0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4.jpeg"/><Relationship Id="rId7" Type="http://schemas.openxmlformats.org/officeDocument/2006/relationships/image" Target="../media/image1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images.yandex.ru/yandsearch?img_url=http://cs402423.userapi.com/g36534267/a_3232e9fe.jpg&amp;iorient=&amp;ih=&amp;icolor=&amp;p=30&amp;site=&amp;text=%D0%BA%D0%B0%D1%80%D1%82%D0%B8%D0%BD%D0%BA%D0%B8%20%D0%BF%D1%80%D0%BE%D1%84%D0%B5%D1%81%D1%81%D0%B8%D0%BE%D0%BD%D0%B0%D0%BB%D1%8C%D0%BD%D0%BE%D0%B5%20%D0%BE%D0%B1%D1%80%D0%B0%D0%B7%D0%BE%D0%B2%D0%B0%D0%BD%D0%B8%D0%B5&amp;iw=&amp;wp=&amp;pos=900&amp;recent=&amp;type=&amp;isize=&amp;rpt=simage&amp;itype=&amp;nojs=1" TargetMode="External"/><Relationship Id="rId5" Type="http://schemas.openxmlformats.org/officeDocument/2006/relationships/image" Target="../media/image16.jpeg"/><Relationship Id="rId10" Type="http://schemas.openxmlformats.org/officeDocument/2006/relationships/image" Target="../media/image20.png"/><Relationship Id="rId4" Type="http://schemas.openxmlformats.org/officeDocument/2006/relationships/image" Target="../media/image15.png"/><Relationship Id="rId9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diagramLayout" Target="../diagrams/layout3.xml"/><Relationship Id="rId7" Type="http://schemas.openxmlformats.org/officeDocument/2006/relationships/hyperlink" Target="http://yandex.ru/images/search?source=wiz&amp;img_url=http://pics.rbc.ru/img/cnews/2008/03/31/3-28-08-inspiron-1525.jpg&amp;uinfo=sw-1311-sh-737-ww-1190-wh-474-pd-1-wp-2x3_640x960&amp;_=1415358750896&amp;viewport=wide&amp;p=3&amp;text=%D0%BA%D0%B0%D1%80%D1%82%D0%B8%D0%BD%D0%BA%D0%B8%20%D0%BA%D0%BE%D0%BC%D0%BF%D1%8C%D1%8E%D1%82%D0%B5%D1%80&amp;noreask=1&amp;pos=119&amp;rpt=simage&amp;lr=56&amp;pin=1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nspkrf.ru/media/k2/items/cache/ffee2447b152494b43d9816faaea83c8_XL.jpg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5"/>
            <a:ext cx="7772400" cy="2835746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формировании Национальной системы профессиональных квалификаций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Челябинской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области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7232848" cy="1800200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Калугина Т.Г, генеральный директор</a:t>
            </a:r>
          </a:p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АНО « ЧРАРК»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Описание: Описание: чрарк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789040"/>
            <a:ext cx="1868028" cy="758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rspp_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16632"/>
            <a:ext cx="1575817" cy="1248624"/>
          </a:xfrm>
          <a:prstGeom prst="rect">
            <a:avLst/>
          </a:prstGeom>
          <a:noFill/>
        </p:spPr>
      </p:pic>
      <p:pic>
        <p:nvPicPr>
          <p:cNvPr id="6" name="Picture 2" descr="http://im0-tub-ru.yandex.net/i?id=6551333df83634c28c09d2acf6bdbdbf&amp;n=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265" y="116632"/>
            <a:ext cx="1719718" cy="1296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65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lvl="0"/>
            <a:r>
              <a:rPr lang="ru-RU" alt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Игроки </a:t>
            </a:r>
            <a:r>
              <a:rPr lang="ru-RU" alt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рынке квалификаций</a:t>
            </a:r>
            <a:r>
              <a:rPr lang="ru-RU" alt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600" dirty="0"/>
              <a:t> </a:t>
            </a:r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2940227"/>
              </p:ext>
            </p:extLst>
          </p:nvPr>
        </p:nvGraphicFramePr>
        <p:xfrm>
          <a:off x="611560" y="1052736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C:\Users\Пользователь\Desktop\Таня - сохранить\Картинки\новые кадры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274" y="1387286"/>
            <a:ext cx="977166" cy="110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932040" y="1387286"/>
            <a:ext cx="3600400" cy="11056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altLang="ru-RU" sz="2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Государство</a:t>
            </a:r>
            <a:endParaRPr lang="ru-RU" sz="2800" dirty="0"/>
          </a:p>
        </p:txBody>
      </p:sp>
      <p:pic>
        <p:nvPicPr>
          <p:cNvPr id="1027" name="Picture 3" descr="C:\Users\Пользователь\Desktop\Таня - сохранить\Картинки\новые кадры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536067"/>
            <a:ext cx="1080121" cy="792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641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3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altLang="ru-RU" sz="1600" smtClean="0">
                <a:solidFill>
                  <a:schemeClr val="accent2"/>
                </a:solidFill>
                <a:latin typeface="Times New Roman" pitchFamily="18" charset="0"/>
              </a:rPr>
              <a:t> сертифицированного специалиста</a:t>
            </a:r>
          </a:p>
        </p:txBody>
      </p:sp>
      <p:sp>
        <p:nvSpPr>
          <p:cNvPr id="21507" name="AutoShape 4"/>
          <p:cNvSpPr>
            <a:spLocks noChangeArrowheads="1"/>
          </p:cNvSpPr>
          <p:nvPr/>
        </p:nvSpPr>
        <p:spPr bwMode="auto">
          <a:xfrm>
            <a:off x="3000375" y="4721225"/>
            <a:ext cx="5786438" cy="768350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dirty="0">
                <a:solidFill>
                  <a:srgbClr val="C00000"/>
                </a:solidFill>
                <a:latin typeface="Times New Roman" pitchFamily="18" charset="0"/>
              </a:rPr>
              <a:t>Фактор, повышающий «стоимость»   специалиста на рынке</a:t>
            </a:r>
          </a:p>
        </p:txBody>
      </p:sp>
      <p:sp>
        <p:nvSpPr>
          <p:cNvPr id="21508" name="AutoShape 5"/>
          <p:cNvSpPr>
            <a:spLocks noChangeArrowheads="1"/>
          </p:cNvSpPr>
          <p:nvPr/>
        </p:nvSpPr>
        <p:spPr bwMode="auto">
          <a:xfrm>
            <a:off x="3071813" y="5699125"/>
            <a:ext cx="5786437" cy="441325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000" dirty="0">
                <a:solidFill>
                  <a:srgbClr val="C00000"/>
                </a:solidFill>
                <a:latin typeface="Times New Roman" pitchFamily="18" charset="0"/>
              </a:rPr>
              <a:t>Конкурентное преимущество  на рынке труда</a:t>
            </a:r>
          </a:p>
        </p:txBody>
      </p:sp>
      <p:sp>
        <p:nvSpPr>
          <p:cNvPr id="21509" name="AutoShape 6"/>
          <p:cNvSpPr>
            <a:spLocks noChangeArrowheads="1"/>
          </p:cNvSpPr>
          <p:nvPr/>
        </p:nvSpPr>
        <p:spPr bwMode="auto">
          <a:xfrm>
            <a:off x="3000375" y="704850"/>
            <a:ext cx="5857875" cy="1327150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</a:rPr>
              <a:t>Независимая и объективная оценка, упрощающая процесс проверки при приеме на работу</a:t>
            </a:r>
          </a:p>
        </p:txBody>
      </p:sp>
      <p:sp>
        <p:nvSpPr>
          <p:cNvPr id="21510" name="AutoShape 7"/>
          <p:cNvSpPr>
            <a:spLocks noChangeArrowheads="1"/>
          </p:cNvSpPr>
          <p:nvPr/>
        </p:nvSpPr>
        <p:spPr bwMode="auto">
          <a:xfrm>
            <a:off x="3000375" y="2990850"/>
            <a:ext cx="5857875" cy="1327150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</a:rPr>
              <a:t>Подтверждение наличия знаний умений и навыков необходимого уровня для выполнения профессиональных задач </a:t>
            </a:r>
          </a:p>
        </p:txBody>
      </p:sp>
      <p:sp>
        <p:nvSpPr>
          <p:cNvPr id="66568" name="AutoShape 8"/>
          <p:cNvSpPr>
            <a:spLocks noChangeArrowheads="1"/>
          </p:cNvSpPr>
          <p:nvPr/>
        </p:nvSpPr>
        <p:spPr bwMode="auto">
          <a:xfrm>
            <a:off x="214313" y="765175"/>
            <a:ext cx="2143125" cy="50927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>
            <a:solidFill>
              <a:schemeClr val="accent2"/>
            </a:solidFill>
            <a:round/>
            <a:headEnd/>
            <a:tailEnd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</p:spPr>
        <p:txBody>
          <a:bodyPr anchor="ctr"/>
          <a:lstStyle/>
          <a:p>
            <a:pPr algn="ctr">
              <a:defRPr/>
            </a:pPr>
            <a:r>
              <a:rPr lang="ru-RU" sz="2000" dirty="0">
                <a:solidFill>
                  <a:srgbClr val="C00000"/>
                </a:solidFill>
                <a:latin typeface="Times New Roman" pitchFamily="18" charset="0"/>
                <a:cs typeface="Arial" pitchFamily="34" charset="0"/>
              </a:rPr>
              <a:t>Сертифицированный специалист</a:t>
            </a:r>
          </a:p>
        </p:txBody>
      </p:sp>
      <p:sp>
        <p:nvSpPr>
          <p:cNvPr id="21512" name="AutoShape 9"/>
          <p:cNvSpPr>
            <a:spLocks noChangeArrowheads="1"/>
          </p:cNvSpPr>
          <p:nvPr/>
        </p:nvSpPr>
        <p:spPr bwMode="auto">
          <a:xfrm>
            <a:off x="3000375" y="2143125"/>
            <a:ext cx="5786438" cy="511175"/>
          </a:xfrm>
          <a:prstGeom prst="roundRect">
            <a:avLst>
              <a:gd name="adj" fmla="val 16667"/>
            </a:avLst>
          </a:prstGeom>
          <a:ln/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400" dirty="0">
                <a:solidFill>
                  <a:srgbClr val="C00000"/>
                </a:solidFill>
                <a:latin typeface="Times New Roman" pitchFamily="18" charset="0"/>
              </a:rPr>
              <a:t>Унифицированные компетенции</a:t>
            </a:r>
          </a:p>
        </p:txBody>
      </p:sp>
      <p:sp>
        <p:nvSpPr>
          <p:cNvPr id="66575" name="AutoShape 15"/>
          <p:cNvSpPr>
            <a:spLocks noChangeArrowheads="1"/>
          </p:cNvSpPr>
          <p:nvPr/>
        </p:nvSpPr>
        <p:spPr bwMode="auto">
          <a:xfrm rot="10800000">
            <a:off x="2357438" y="2571750"/>
            <a:ext cx="647700" cy="644525"/>
          </a:xfrm>
          <a:prstGeom prst="leftArrow">
            <a:avLst>
              <a:gd name="adj1" fmla="val 50000"/>
              <a:gd name="adj2" fmla="val 75000"/>
            </a:avLst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anchor="ctr"/>
          <a:lstStyle/>
          <a:p>
            <a:pPr>
              <a:defRPr/>
            </a:pPr>
            <a:endParaRPr lang="ru-RU">
              <a:cs typeface="Arial" pitchFamily="34" charset="0"/>
            </a:endParaRPr>
          </a:p>
        </p:txBody>
      </p:sp>
      <p:grpSp>
        <p:nvGrpSpPr>
          <p:cNvPr id="21514" name="Group 29"/>
          <p:cNvGrpSpPr>
            <a:grpSpLocks/>
          </p:cNvGrpSpPr>
          <p:nvPr/>
        </p:nvGrpSpPr>
        <p:grpSpPr bwMode="auto">
          <a:xfrm>
            <a:off x="928688" y="4011613"/>
            <a:ext cx="649287" cy="1687512"/>
            <a:chOff x="2304" y="1344"/>
            <a:chExt cx="498" cy="1245"/>
          </a:xfrm>
        </p:grpSpPr>
        <p:sp>
          <p:nvSpPr>
            <p:cNvPr id="21521" name="Freeform 30"/>
            <p:cNvSpPr>
              <a:spLocks/>
            </p:cNvSpPr>
            <p:nvPr/>
          </p:nvSpPr>
          <p:spPr bwMode="gray">
            <a:xfrm>
              <a:off x="2425" y="1344"/>
              <a:ext cx="235" cy="254"/>
            </a:xfrm>
            <a:custGeom>
              <a:avLst/>
              <a:gdLst>
                <a:gd name="T0" fmla="*/ 103 w 267"/>
                <a:gd name="T1" fmla="*/ 0 h 292"/>
                <a:gd name="T2" fmla="*/ 125 w 267"/>
                <a:gd name="T3" fmla="*/ 3 h 292"/>
                <a:gd name="T4" fmla="*/ 144 w 267"/>
                <a:gd name="T5" fmla="*/ 9 h 292"/>
                <a:gd name="T6" fmla="*/ 162 w 267"/>
                <a:gd name="T7" fmla="*/ 19 h 292"/>
                <a:gd name="T8" fmla="*/ 177 w 267"/>
                <a:gd name="T9" fmla="*/ 32 h 292"/>
                <a:gd name="T10" fmla="*/ 190 w 267"/>
                <a:gd name="T11" fmla="*/ 49 h 292"/>
                <a:gd name="T12" fmla="*/ 199 w 267"/>
                <a:gd name="T13" fmla="*/ 67 h 292"/>
                <a:gd name="T14" fmla="*/ 205 w 267"/>
                <a:gd name="T15" fmla="*/ 88 h 292"/>
                <a:gd name="T16" fmla="*/ 207 w 267"/>
                <a:gd name="T17" fmla="*/ 110 h 292"/>
                <a:gd name="T18" fmla="*/ 205 w 267"/>
                <a:gd name="T19" fmla="*/ 132 h 292"/>
                <a:gd name="T20" fmla="*/ 199 w 267"/>
                <a:gd name="T21" fmla="*/ 154 h 292"/>
                <a:gd name="T22" fmla="*/ 190 w 267"/>
                <a:gd name="T23" fmla="*/ 171 h 292"/>
                <a:gd name="T24" fmla="*/ 177 w 267"/>
                <a:gd name="T25" fmla="*/ 189 h 292"/>
                <a:gd name="T26" fmla="*/ 162 w 267"/>
                <a:gd name="T27" fmla="*/ 202 h 292"/>
                <a:gd name="T28" fmla="*/ 144 w 267"/>
                <a:gd name="T29" fmla="*/ 212 h 292"/>
                <a:gd name="T30" fmla="*/ 125 w 267"/>
                <a:gd name="T31" fmla="*/ 218 h 292"/>
                <a:gd name="T32" fmla="*/ 103 w 267"/>
                <a:gd name="T33" fmla="*/ 221 h 292"/>
                <a:gd name="T34" fmla="*/ 80 w 267"/>
                <a:gd name="T35" fmla="*/ 218 h 292"/>
                <a:gd name="T36" fmla="*/ 58 w 267"/>
                <a:gd name="T37" fmla="*/ 210 h 292"/>
                <a:gd name="T38" fmla="*/ 40 w 267"/>
                <a:gd name="T39" fmla="*/ 197 h 292"/>
                <a:gd name="T40" fmla="*/ 23 w 267"/>
                <a:gd name="T41" fmla="*/ 179 h 292"/>
                <a:gd name="T42" fmla="*/ 10 w 267"/>
                <a:gd name="T43" fmla="*/ 159 h 292"/>
                <a:gd name="T44" fmla="*/ 4 w 267"/>
                <a:gd name="T45" fmla="*/ 135 h 292"/>
                <a:gd name="T46" fmla="*/ 0 w 267"/>
                <a:gd name="T47" fmla="*/ 110 h 292"/>
                <a:gd name="T48" fmla="*/ 4 w 267"/>
                <a:gd name="T49" fmla="*/ 85 h 292"/>
                <a:gd name="T50" fmla="*/ 10 w 267"/>
                <a:gd name="T51" fmla="*/ 61 h 292"/>
                <a:gd name="T52" fmla="*/ 23 w 267"/>
                <a:gd name="T53" fmla="*/ 41 h 292"/>
                <a:gd name="T54" fmla="*/ 40 w 267"/>
                <a:gd name="T55" fmla="*/ 24 h 292"/>
                <a:gd name="T56" fmla="*/ 58 w 267"/>
                <a:gd name="T57" fmla="*/ 10 h 292"/>
                <a:gd name="T58" fmla="*/ 80 w 267"/>
                <a:gd name="T59" fmla="*/ 3 h 292"/>
                <a:gd name="T60" fmla="*/ 103 w 267"/>
                <a:gd name="T61" fmla="*/ 0 h 29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67"/>
                <a:gd name="T94" fmla="*/ 0 h 292"/>
                <a:gd name="T95" fmla="*/ 267 w 267"/>
                <a:gd name="T96" fmla="*/ 292 h 29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solidFill>
              <a:srgbClr val="333399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  <a:effectLst>
              <a:outerShdw dist="91581" dir="3378596" algn="ctr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  <p:sp>
          <p:nvSpPr>
            <p:cNvPr id="21522" name="Freeform 31"/>
            <p:cNvSpPr>
              <a:spLocks/>
            </p:cNvSpPr>
            <p:nvPr/>
          </p:nvSpPr>
          <p:spPr bwMode="gray">
            <a:xfrm>
              <a:off x="2304" y="1625"/>
              <a:ext cx="498" cy="964"/>
            </a:xfrm>
            <a:custGeom>
              <a:avLst/>
              <a:gdLst>
                <a:gd name="T0" fmla="*/ 55 w 573"/>
                <a:gd name="T1" fmla="*/ 3 h 1111"/>
                <a:gd name="T2" fmla="*/ 23 w 573"/>
                <a:gd name="T3" fmla="*/ 24 h 1111"/>
                <a:gd name="T4" fmla="*/ 3 w 573"/>
                <a:gd name="T5" fmla="*/ 56 h 1111"/>
                <a:gd name="T6" fmla="*/ 0 w 573"/>
                <a:gd name="T7" fmla="*/ 384 h 1111"/>
                <a:gd name="T8" fmla="*/ 1 w 573"/>
                <a:gd name="T9" fmla="*/ 389 h 1111"/>
                <a:gd name="T10" fmla="*/ 7 w 573"/>
                <a:gd name="T11" fmla="*/ 401 h 1111"/>
                <a:gd name="T12" fmla="*/ 20 w 573"/>
                <a:gd name="T13" fmla="*/ 414 h 1111"/>
                <a:gd name="T14" fmla="*/ 43 w 573"/>
                <a:gd name="T15" fmla="*/ 419 h 1111"/>
                <a:gd name="T16" fmla="*/ 63 w 573"/>
                <a:gd name="T17" fmla="*/ 415 h 1111"/>
                <a:gd name="T18" fmla="*/ 76 w 573"/>
                <a:gd name="T19" fmla="*/ 402 h 1111"/>
                <a:gd name="T20" fmla="*/ 80 w 573"/>
                <a:gd name="T21" fmla="*/ 389 h 1111"/>
                <a:gd name="T22" fmla="*/ 82 w 573"/>
                <a:gd name="T23" fmla="*/ 378 h 1111"/>
                <a:gd name="T24" fmla="*/ 82 w 573"/>
                <a:gd name="T25" fmla="*/ 125 h 1111"/>
                <a:gd name="T26" fmla="*/ 102 w 573"/>
                <a:gd name="T27" fmla="*/ 803 h 1111"/>
                <a:gd name="T28" fmla="*/ 104 w 573"/>
                <a:gd name="T29" fmla="*/ 808 h 1111"/>
                <a:gd name="T30" fmla="*/ 114 w 573"/>
                <a:gd name="T31" fmla="*/ 820 h 1111"/>
                <a:gd name="T32" fmla="*/ 131 w 573"/>
                <a:gd name="T33" fmla="*/ 832 h 1111"/>
                <a:gd name="T34" fmla="*/ 150 w 573"/>
                <a:gd name="T35" fmla="*/ 836 h 1111"/>
                <a:gd name="T36" fmla="*/ 171 w 573"/>
                <a:gd name="T37" fmla="*/ 836 h 1111"/>
                <a:gd name="T38" fmla="*/ 193 w 573"/>
                <a:gd name="T39" fmla="*/ 826 h 1111"/>
                <a:gd name="T40" fmla="*/ 205 w 573"/>
                <a:gd name="T41" fmla="*/ 813 h 1111"/>
                <a:gd name="T42" fmla="*/ 210 w 573"/>
                <a:gd name="T43" fmla="*/ 804 h 1111"/>
                <a:gd name="T44" fmla="*/ 210 w 573"/>
                <a:gd name="T45" fmla="*/ 376 h 1111"/>
                <a:gd name="T46" fmla="*/ 228 w 573"/>
                <a:gd name="T47" fmla="*/ 378 h 1111"/>
                <a:gd name="T48" fmla="*/ 228 w 573"/>
                <a:gd name="T49" fmla="*/ 402 h 1111"/>
                <a:gd name="T50" fmla="*/ 229 w 573"/>
                <a:gd name="T51" fmla="*/ 444 h 1111"/>
                <a:gd name="T52" fmla="*/ 229 w 573"/>
                <a:gd name="T53" fmla="*/ 500 h 1111"/>
                <a:gd name="T54" fmla="*/ 229 w 573"/>
                <a:gd name="T55" fmla="*/ 565 h 1111"/>
                <a:gd name="T56" fmla="*/ 229 w 573"/>
                <a:gd name="T57" fmla="*/ 631 h 1111"/>
                <a:gd name="T58" fmla="*/ 230 w 573"/>
                <a:gd name="T59" fmla="*/ 697 h 1111"/>
                <a:gd name="T60" fmla="*/ 230 w 573"/>
                <a:gd name="T61" fmla="*/ 756 h 1111"/>
                <a:gd name="T62" fmla="*/ 230 w 573"/>
                <a:gd name="T63" fmla="*/ 803 h 1111"/>
                <a:gd name="T64" fmla="*/ 231 w 573"/>
                <a:gd name="T65" fmla="*/ 808 h 1111"/>
                <a:gd name="T66" fmla="*/ 238 w 573"/>
                <a:gd name="T67" fmla="*/ 819 h 1111"/>
                <a:gd name="T68" fmla="*/ 253 w 573"/>
                <a:gd name="T69" fmla="*/ 830 h 1111"/>
                <a:gd name="T70" fmla="*/ 281 w 573"/>
                <a:gd name="T71" fmla="*/ 836 h 1111"/>
                <a:gd name="T72" fmla="*/ 309 w 573"/>
                <a:gd name="T73" fmla="*/ 830 h 1111"/>
                <a:gd name="T74" fmla="*/ 324 w 573"/>
                <a:gd name="T75" fmla="*/ 820 h 1111"/>
                <a:gd name="T76" fmla="*/ 330 w 573"/>
                <a:gd name="T77" fmla="*/ 808 h 1111"/>
                <a:gd name="T78" fmla="*/ 331 w 573"/>
                <a:gd name="T79" fmla="*/ 803 h 1111"/>
                <a:gd name="T80" fmla="*/ 352 w 573"/>
                <a:gd name="T81" fmla="*/ 125 h 1111"/>
                <a:gd name="T82" fmla="*/ 354 w 573"/>
                <a:gd name="T83" fmla="*/ 378 h 1111"/>
                <a:gd name="T84" fmla="*/ 356 w 573"/>
                <a:gd name="T85" fmla="*/ 390 h 1111"/>
                <a:gd name="T86" fmla="*/ 365 w 573"/>
                <a:gd name="T87" fmla="*/ 404 h 1111"/>
                <a:gd name="T88" fmla="*/ 382 w 573"/>
                <a:gd name="T89" fmla="*/ 415 h 1111"/>
                <a:gd name="T90" fmla="*/ 405 w 573"/>
                <a:gd name="T91" fmla="*/ 415 h 1111"/>
                <a:gd name="T92" fmla="*/ 421 w 573"/>
                <a:gd name="T93" fmla="*/ 404 h 1111"/>
                <a:gd name="T94" fmla="*/ 430 w 573"/>
                <a:gd name="T95" fmla="*/ 390 h 1111"/>
                <a:gd name="T96" fmla="*/ 433 w 573"/>
                <a:gd name="T97" fmla="*/ 383 h 1111"/>
                <a:gd name="T98" fmla="*/ 432 w 573"/>
                <a:gd name="T99" fmla="*/ 51 h 1111"/>
                <a:gd name="T100" fmla="*/ 413 w 573"/>
                <a:gd name="T101" fmla="*/ 21 h 1111"/>
                <a:gd name="T102" fmla="*/ 382 w 573"/>
                <a:gd name="T103" fmla="*/ 3 h 1111"/>
                <a:gd name="T104" fmla="*/ 71 w 573"/>
                <a:gd name="T105" fmla="*/ 0 h 111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73"/>
                <a:gd name="T160" fmla="*/ 0 h 1111"/>
                <a:gd name="T161" fmla="*/ 573 w 573"/>
                <a:gd name="T162" fmla="*/ 1111 h 111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rgbClr val="333399"/>
            </a:solidFill>
            <a:ln w="0">
              <a:solidFill>
                <a:srgbClr val="000080"/>
              </a:solidFill>
              <a:prstDash val="solid"/>
              <a:round/>
              <a:headEnd/>
              <a:tailEnd/>
            </a:ln>
            <a:effectLst>
              <a:outerShdw dist="91581" dir="3378596" algn="ctr" rotWithShape="0">
                <a:srgbClr val="000000">
                  <a:alpha val="50000"/>
                </a:srgbClr>
              </a:outerShdw>
            </a:effec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21515" name="Group 29"/>
          <p:cNvGrpSpPr>
            <a:grpSpLocks/>
          </p:cNvGrpSpPr>
          <p:nvPr/>
        </p:nvGrpSpPr>
        <p:grpSpPr bwMode="auto">
          <a:xfrm>
            <a:off x="500063" y="4011613"/>
            <a:ext cx="649287" cy="1577975"/>
            <a:chOff x="2304" y="1344"/>
            <a:chExt cx="498" cy="1245"/>
          </a:xfrm>
        </p:grpSpPr>
        <p:sp>
          <p:nvSpPr>
            <p:cNvPr id="21519" name="Freeform 30"/>
            <p:cNvSpPr>
              <a:spLocks/>
            </p:cNvSpPr>
            <p:nvPr/>
          </p:nvSpPr>
          <p:spPr bwMode="gray">
            <a:xfrm>
              <a:off x="2425" y="1344"/>
              <a:ext cx="235" cy="254"/>
            </a:xfrm>
            <a:custGeom>
              <a:avLst/>
              <a:gdLst>
                <a:gd name="T0" fmla="*/ 103 w 267"/>
                <a:gd name="T1" fmla="*/ 0 h 292"/>
                <a:gd name="T2" fmla="*/ 125 w 267"/>
                <a:gd name="T3" fmla="*/ 3 h 292"/>
                <a:gd name="T4" fmla="*/ 144 w 267"/>
                <a:gd name="T5" fmla="*/ 9 h 292"/>
                <a:gd name="T6" fmla="*/ 162 w 267"/>
                <a:gd name="T7" fmla="*/ 19 h 292"/>
                <a:gd name="T8" fmla="*/ 177 w 267"/>
                <a:gd name="T9" fmla="*/ 32 h 292"/>
                <a:gd name="T10" fmla="*/ 190 w 267"/>
                <a:gd name="T11" fmla="*/ 49 h 292"/>
                <a:gd name="T12" fmla="*/ 199 w 267"/>
                <a:gd name="T13" fmla="*/ 67 h 292"/>
                <a:gd name="T14" fmla="*/ 205 w 267"/>
                <a:gd name="T15" fmla="*/ 88 h 292"/>
                <a:gd name="T16" fmla="*/ 207 w 267"/>
                <a:gd name="T17" fmla="*/ 110 h 292"/>
                <a:gd name="T18" fmla="*/ 205 w 267"/>
                <a:gd name="T19" fmla="*/ 132 h 292"/>
                <a:gd name="T20" fmla="*/ 199 w 267"/>
                <a:gd name="T21" fmla="*/ 154 h 292"/>
                <a:gd name="T22" fmla="*/ 190 w 267"/>
                <a:gd name="T23" fmla="*/ 171 h 292"/>
                <a:gd name="T24" fmla="*/ 177 w 267"/>
                <a:gd name="T25" fmla="*/ 189 h 292"/>
                <a:gd name="T26" fmla="*/ 162 w 267"/>
                <a:gd name="T27" fmla="*/ 202 h 292"/>
                <a:gd name="T28" fmla="*/ 144 w 267"/>
                <a:gd name="T29" fmla="*/ 212 h 292"/>
                <a:gd name="T30" fmla="*/ 125 w 267"/>
                <a:gd name="T31" fmla="*/ 218 h 292"/>
                <a:gd name="T32" fmla="*/ 103 w 267"/>
                <a:gd name="T33" fmla="*/ 221 h 292"/>
                <a:gd name="T34" fmla="*/ 80 w 267"/>
                <a:gd name="T35" fmla="*/ 218 h 292"/>
                <a:gd name="T36" fmla="*/ 58 w 267"/>
                <a:gd name="T37" fmla="*/ 210 h 292"/>
                <a:gd name="T38" fmla="*/ 40 w 267"/>
                <a:gd name="T39" fmla="*/ 197 h 292"/>
                <a:gd name="T40" fmla="*/ 23 w 267"/>
                <a:gd name="T41" fmla="*/ 179 h 292"/>
                <a:gd name="T42" fmla="*/ 10 w 267"/>
                <a:gd name="T43" fmla="*/ 159 h 292"/>
                <a:gd name="T44" fmla="*/ 4 w 267"/>
                <a:gd name="T45" fmla="*/ 135 h 292"/>
                <a:gd name="T46" fmla="*/ 0 w 267"/>
                <a:gd name="T47" fmla="*/ 110 h 292"/>
                <a:gd name="T48" fmla="*/ 4 w 267"/>
                <a:gd name="T49" fmla="*/ 85 h 292"/>
                <a:gd name="T50" fmla="*/ 10 w 267"/>
                <a:gd name="T51" fmla="*/ 61 h 292"/>
                <a:gd name="T52" fmla="*/ 23 w 267"/>
                <a:gd name="T53" fmla="*/ 41 h 292"/>
                <a:gd name="T54" fmla="*/ 40 w 267"/>
                <a:gd name="T55" fmla="*/ 24 h 292"/>
                <a:gd name="T56" fmla="*/ 58 w 267"/>
                <a:gd name="T57" fmla="*/ 10 h 292"/>
                <a:gd name="T58" fmla="*/ 80 w 267"/>
                <a:gd name="T59" fmla="*/ 3 h 292"/>
                <a:gd name="T60" fmla="*/ 103 w 267"/>
                <a:gd name="T61" fmla="*/ 0 h 29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67"/>
                <a:gd name="T94" fmla="*/ 0 h 292"/>
                <a:gd name="T95" fmla="*/ 267 w 267"/>
                <a:gd name="T96" fmla="*/ 292 h 29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1520" name="Freeform 31"/>
            <p:cNvSpPr>
              <a:spLocks/>
            </p:cNvSpPr>
            <p:nvPr/>
          </p:nvSpPr>
          <p:spPr bwMode="gray">
            <a:xfrm>
              <a:off x="2304" y="1625"/>
              <a:ext cx="498" cy="964"/>
            </a:xfrm>
            <a:custGeom>
              <a:avLst/>
              <a:gdLst>
                <a:gd name="T0" fmla="*/ 55 w 573"/>
                <a:gd name="T1" fmla="*/ 3 h 1111"/>
                <a:gd name="T2" fmla="*/ 23 w 573"/>
                <a:gd name="T3" fmla="*/ 24 h 1111"/>
                <a:gd name="T4" fmla="*/ 3 w 573"/>
                <a:gd name="T5" fmla="*/ 56 h 1111"/>
                <a:gd name="T6" fmla="*/ 0 w 573"/>
                <a:gd name="T7" fmla="*/ 384 h 1111"/>
                <a:gd name="T8" fmla="*/ 1 w 573"/>
                <a:gd name="T9" fmla="*/ 389 h 1111"/>
                <a:gd name="T10" fmla="*/ 7 w 573"/>
                <a:gd name="T11" fmla="*/ 401 h 1111"/>
                <a:gd name="T12" fmla="*/ 20 w 573"/>
                <a:gd name="T13" fmla="*/ 414 h 1111"/>
                <a:gd name="T14" fmla="*/ 43 w 573"/>
                <a:gd name="T15" fmla="*/ 419 h 1111"/>
                <a:gd name="T16" fmla="*/ 63 w 573"/>
                <a:gd name="T17" fmla="*/ 415 h 1111"/>
                <a:gd name="T18" fmla="*/ 76 w 573"/>
                <a:gd name="T19" fmla="*/ 402 h 1111"/>
                <a:gd name="T20" fmla="*/ 80 w 573"/>
                <a:gd name="T21" fmla="*/ 389 h 1111"/>
                <a:gd name="T22" fmla="*/ 82 w 573"/>
                <a:gd name="T23" fmla="*/ 378 h 1111"/>
                <a:gd name="T24" fmla="*/ 82 w 573"/>
                <a:gd name="T25" fmla="*/ 125 h 1111"/>
                <a:gd name="T26" fmla="*/ 102 w 573"/>
                <a:gd name="T27" fmla="*/ 803 h 1111"/>
                <a:gd name="T28" fmla="*/ 104 w 573"/>
                <a:gd name="T29" fmla="*/ 808 h 1111"/>
                <a:gd name="T30" fmla="*/ 114 w 573"/>
                <a:gd name="T31" fmla="*/ 820 h 1111"/>
                <a:gd name="T32" fmla="*/ 131 w 573"/>
                <a:gd name="T33" fmla="*/ 832 h 1111"/>
                <a:gd name="T34" fmla="*/ 150 w 573"/>
                <a:gd name="T35" fmla="*/ 836 h 1111"/>
                <a:gd name="T36" fmla="*/ 171 w 573"/>
                <a:gd name="T37" fmla="*/ 836 h 1111"/>
                <a:gd name="T38" fmla="*/ 193 w 573"/>
                <a:gd name="T39" fmla="*/ 826 h 1111"/>
                <a:gd name="T40" fmla="*/ 205 w 573"/>
                <a:gd name="T41" fmla="*/ 813 h 1111"/>
                <a:gd name="T42" fmla="*/ 210 w 573"/>
                <a:gd name="T43" fmla="*/ 804 h 1111"/>
                <a:gd name="T44" fmla="*/ 210 w 573"/>
                <a:gd name="T45" fmla="*/ 376 h 1111"/>
                <a:gd name="T46" fmla="*/ 228 w 573"/>
                <a:gd name="T47" fmla="*/ 378 h 1111"/>
                <a:gd name="T48" fmla="*/ 228 w 573"/>
                <a:gd name="T49" fmla="*/ 402 h 1111"/>
                <a:gd name="T50" fmla="*/ 229 w 573"/>
                <a:gd name="T51" fmla="*/ 444 h 1111"/>
                <a:gd name="T52" fmla="*/ 229 w 573"/>
                <a:gd name="T53" fmla="*/ 500 h 1111"/>
                <a:gd name="T54" fmla="*/ 229 w 573"/>
                <a:gd name="T55" fmla="*/ 565 h 1111"/>
                <a:gd name="T56" fmla="*/ 229 w 573"/>
                <a:gd name="T57" fmla="*/ 631 h 1111"/>
                <a:gd name="T58" fmla="*/ 230 w 573"/>
                <a:gd name="T59" fmla="*/ 697 h 1111"/>
                <a:gd name="T60" fmla="*/ 230 w 573"/>
                <a:gd name="T61" fmla="*/ 756 h 1111"/>
                <a:gd name="T62" fmla="*/ 230 w 573"/>
                <a:gd name="T63" fmla="*/ 803 h 1111"/>
                <a:gd name="T64" fmla="*/ 231 w 573"/>
                <a:gd name="T65" fmla="*/ 808 h 1111"/>
                <a:gd name="T66" fmla="*/ 238 w 573"/>
                <a:gd name="T67" fmla="*/ 819 h 1111"/>
                <a:gd name="T68" fmla="*/ 253 w 573"/>
                <a:gd name="T69" fmla="*/ 830 h 1111"/>
                <a:gd name="T70" fmla="*/ 281 w 573"/>
                <a:gd name="T71" fmla="*/ 836 h 1111"/>
                <a:gd name="T72" fmla="*/ 309 w 573"/>
                <a:gd name="T73" fmla="*/ 830 h 1111"/>
                <a:gd name="T74" fmla="*/ 324 w 573"/>
                <a:gd name="T75" fmla="*/ 820 h 1111"/>
                <a:gd name="T76" fmla="*/ 330 w 573"/>
                <a:gd name="T77" fmla="*/ 808 h 1111"/>
                <a:gd name="T78" fmla="*/ 331 w 573"/>
                <a:gd name="T79" fmla="*/ 803 h 1111"/>
                <a:gd name="T80" fmla="*/ 352 w 573"/>
                <a:gd name="T81" fmla="*/ 125 h 1111"/>
                <a:gd name="T82" fmla="*/ 354 w 573"/>
                <a:gd name="T83" fmla="*/ 378 h 1111"/>
                <a:gd name="T84" fmla="*/ 356 w 573"/>
                <a:gd name="T85" fmla="*/ 390 h 1111"/>
                <a:gd name="T86" fmla="*/ 365 w 573"/>
                <a:gd name="T87" fmla="*/ 404 h 1111"/>
                <a:gd name="T88" fmla="*/ 382 w 573"/>
                <a:gd name="T89" fmla="*/ 415 h 1111"/>
                <a:gd name="T90" fmla="*/ 405 w 573"/>
                <a:gd name="T91" fmla="*/ 415 h 1111"/>
                <a:gd name="T92" fmla="*/ 421 w 573"/>
                <a:gd name="T93" fmla="*/ 404 h 1111"/>
                <a:gd name="T94" fmla="*/ 430 w 573"/>
                <a:gd name="T95" fmla="*/ 390 h 1111"/>
                <a:gd name="T96" fmla="*/ 433 w 573"/>
                <a:gd name="T97" fmla="*/ 383 h 1111"/>
                <a:gd name="T98" fmla="*/ 432 w 573"/>
                <a:gd name="T99" fmla="*/ 51 h 1111"/>
                <a:gd name="T100" fmla="*/ 413 w 573"/>
                <a:gd name="T101" fmla="*/ 21 h 1111"/>
                <a:gd name="T102" fmla="*/ 382 w 573"/>
                <a:gd name="T103" fmla="*/ 3 h 1111"/>
                <a:gd name="T104" fmla="*/ 71 w 573"/>
                <a:gd name="T105" fmla="*/ 0 h 111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73"/>
                <a:gd name="T160" fmla="*/ 0 h 1111"/>
                <a:gd name="T161" fmla="*/ 573 w 573"/>
                <a:gd name="T162" fmla="*/ 1111 h 111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/>
            <a:lstStyle/>
            <a:p>
              <a:endParaRPr lang="ru-RU"/>
            </a:p>
          </p:txBody>
        </p:sp>
      </p:grpSp>
      <p:grpSp>
        <p:nvGrpSpPr>
          <p:cNvPr id="21516" name="Group 29"/>
          <p:cNvGrpSpPr>
            <a:grpSpLocks/>
          </p:cNvGrpSpPr>
          <p:nvPr/>
        </p:nvGrpSpPr>
        <p:grpSpPr bwMode="auto">
          <a:xfrm>
            <a:off x="1357313" y="4000500"/>
            <a:ext cx="649287" cy="1511300"/>
            <a:chOff x="2304" y="1344"/>
            <a:chExt cx="498" cy="1245"/>
          </a:xfrm>
        </p:grpSpPr>
        <p:sp>
          <p:nvSpPr>
            <p:cNvPr id="21517" name="Freeform 30"/>
            <p:cNvSpPr>
              <a:spLocks/>
            </p:cNvSpPr>
            <p:nvPr/>
          </p:nvSpPr>
          <p:spPr bwMode="gray">
            <a:xfrm>
              <a:off x="2425" y="1344"/>
              <a:ext cx="235" cy="254"/>
            </a:xfrm>
            <a:custGeom>
              <a:avLst/>
              <a:gdLst>
                <a:gd name="T0" fmla="*/ 103 w 267"/>
                <a:gd name="T1" fmla="*/ 0 h 292"/>
                <a:gd name="T2" fmla="*/ 125 w 267"/>
                <a:gd name="T3" fmla="*/ 3 h 292"/>
                <a:gd name="T4" fmla="*/ 144 w 267"/>
                <a:gd name="T5" fmla="*/ 9 h 292"/>
                <a:gd name="T6" fmla="*/ 162 w 267"/>
                <a:gd name="T7" fmla="*/ 19 h 292"/>
                <a:gd name="T8" fmla="*/ 177 w 267"/>
                <a:gd name="T9" fmla="*/ 32 h 292"/>
                <a:gd name="T10" fmla="*/ 190 w 267"/>
                <a:gd name="T11" fmla="*/ 49 h 292"/>
                <a:gd name="T12" fmla="*/ 199 w 267"/>
                <a:gd name="T13" fmla="*/ 67 h 292"/>
                <a:gd name="T14" fmla="*/ 205 w 267"/>
                <a:gd name="T15" fmla="*/ 88 h 292"/>
                <a:gd name="T16" fmla="*/ 207 w 267"/>
                <a:gd name="T17" fmla="*/ 110 h 292"/>
                <a:gd name="T18" fmla="*/ 205 w 267"/>
                <a:gd name="T19" fmla="*/ 132 h 292"/>
                <a:gd name="T20" fmla="*/ 199 w 267"/>
                <a:gd name="T21" fmla="*/ 154 h 292"/>
                <a:gd name="T22" fmla="*/ 190 w 267"/>
                <a:gd name="T23" fmla="*/ 171 h 292"/>
                <a:gd name="T24" fmla="*/ 177 w 267"/>
                <a:gd name="T25" fmla="*/ 189 h 292"/>
                <a:gd name="T26" fmla="*/ 162 w 267"/>
                <a:gd name="T27" fmla="*/ 202 h 292"/>
                <a:gd name="T28" fmla="*/ 144 w 267"/>
                <a:gd name="T29" fmla="*/ 212 h 292"/>
                <a:gd name="T30" fmla="*/ 125 w 267"/>
                <a:gd name="T31" fmla="*/ 218 h 292"/>
                <a:gd name="T32" fmla="*/ 103 w 267"/>
                <a:gd name="T33" fmla="*/ 221 h 292"/>
                <a:gd name="T34" fmla="*/ 80 w 267"/>
                <a:gd name="T35" fmla="*/ 218 h 292"/>
                <a:gd name="T36" fmla="*/ 58 w 267"/>
                <a:gd name="T37" fmla="*/ 210 h 292"/>
                <a:gd name="T38" fmla="*/ 40 w 267"/>
                <a:gd name="T39" fmla="*/ 197 h 292"/>
                <a:gd name="T40" fmla="*/ 23 w 267"/>
                <a:gd name="T41" fmla="*/ 179 h 292"/>
                <a:gd name="T42" fmla="*/ 10 w 267"/>
                <a:gd name="T43" fmla="*/ 159 h 292"/>
                <a:gd name="T44" fmla="*/ 4 w 267"/>
                <a:gd name="T45" fmla="*/ 135 h 292"/>
                <a:gd name="T46" fmla="*/ 0 w 267"/>
                <a:gd name="T47" fmla="*/ 110 h 292"/>
                <a:gd name="T48" fmla="*/ 4 w 267"/>
                <a:gd name="T49" fmla="*/ 85 h 292"/>
                <a:gd name="T50" fmla="*/ 10 w 267"/>
                <a:gd name="T51" fmla="*/ 61 h 292"/>
                <a:gd name="T52" fmla="*/ 23 w 267"/>
                <a:gd name="T53" fmla="*/ 41 h 292"/>
                <a:gd name="T54" fmla="*/ 40 w 267"/>
                <a:gd name="T55" fmla="*/ 24 h 292"/>
                <a:gd name="T56" fmla="*/ 58 w 267"/>
                <a:gd name="T57" fmla="*/ 10 h 292"/>
                <a:gd name="T58" fmla="*/ 80 w 267"/>
                <a:gd name="T59" fmla="*/ 3 h 292"/>
                <a:gd name="T60" fmla="*/ 103 w 267"/>
                <a:gd name="T61" fmla="*/ 0 h 292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267"/>
                <a:gd name="T94" fmla="*/ 0 h 292"/>
                <a:gd name="T95" fmla="*/ 267 w 267"/>
                <a:gd name="T96" fmla="*/ 292 h 292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267" h="292">
                  <a:moveTo>
                    <a:pt x="133" y="0"/>
                  </a:moveTo>
                  <a:lnTo>
                    <a:pt x="161" y="3"/>
                  </a:lnTo>
                  <a:lnTo>
                    <a:pt x="186" y="12"/>
                  </a:lnTo>
                  <a:lnTo>
                    <a:pt x="209" y="25"/>
                  </a:lnTo>
                  <a:lnTo>
                    <a:pt x="228" y="42"/>
                  </a:lnTo>
                  <a:lnTo>
                    <a:pt x="245" y="64"/>
                  </a:lnTo>
                  <a:lnTo>
                    <a:pt x="257" y="88"/>
                  </a:lnTo>
                  <a:lnTo>
                    <a:pt x="265" y="116"/>
                  </a:lnTo>
                  <a:lnTo>
                    <a:pt x="267" y="146"/>
                  </a:lnTo>
                  <a:lnTo>
                    <a:pt x="265" y="175"/>
                  </a:lnTo>
                  <a:lnTo>
                    <a:pt x="257" y="203"/>
                  </a:lnTo>
                  <a:lnTo>
                    <a:pt x="245" y="227"/>
                  </a:lnTo>
                  <a:lnTo>
                    <a:pt x="228" y="249"/>
                  </a:lnTo>
                  <a:lnTo>
                    <a:pt x="209" y="267"/>
                  </a:lnTo>
                  <a:lnTo>
                    <a:pt x="186" y="281"/>
                  </a:lnTo>
                  <a:lnTo>
                    <a:pt x="161" y="289"/>
                  </a:lnTo>
                  <a:lnTo>
                    <a:pt x="133" y="292"/>
                  </a:lnTo>
                  <a:lnTo>
                    <a:pt x="103" y="288"/>
                  </a:lnTo>
                  <a:lnTo>
                    <a:pt x="75" y="277"/>
                  </a:lnTo>
                  <a:lnTo>
                    <a:pt x="51" y="260"/>
                  </a:lnTo>
                  <a:lnTo>
                    <a:pt x="29" y="237"/>
                  </a:lnTo>
                  <a:lnTo>
                    <a:pt x="13" y="210"/>
                  </a:lnTo>
                  <a:lnTo>
                    <a:pt x="4" y="178"/>
                  </a:lnTo>
                  <a:lnTo>
                    <a:pt x="0" y="146"/>
                  </a:lnTo>
                  <a:lnTo>
                    <a:pt x="4" y="113"/>
                  </a:lnTo>
                  <a:lnTo>
                    <a:pt x="13" y="81"/>
                  </a:lnTo>
                  <a:lnTo>
                    <a:pt x="29" y="54"/>
                  </a:lnTo>
                  <a:lnTo>
                    <a:pt x="51" y="32"/>
                  </a:lnTo>
                  <a:lnTo>
                    <a:pt x="75" y="14"/>
                  </a:lnTo>
                  <a:lnTo>
                    <a:pt x="103" y="3"/>
                  </a:lnTo>
                  <a:lnTo>
                    <a:pt x="133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/>
            </a:p>
          </p:txBody>
        </p:sp>
        <p:sp>
          <p:nvSpPr>
            <p:cNvPr id="21518" name="Freeform 31"/>
            <p:cNvSpPr>
              <a:spLocks/>
            </p:cNvSpPr>
            <p:nvPr/>
          </p:nvSpPr>
          <p:spPr bwMode="gray">
            <a:xfrm>
              <a:off x="2304" y="1625"/>
              <a:ext cx="498" cy="964"/>
            </a:xfrm>
            <a:custGeom>
              <a:avLst/>
              <a:gdLst>
                <a:gd name="T0" fmla="*/ 55 w 573"/>
                <a:gd name="T1" fmla="*/ 3 h 1111"/>
                <a:gd name="T2" fmla="*/ 23 w 573"/>
                <a:gd name="T3" fmla="*/ 24 h 1111"/>
                <a:gd name="T4" fmla="*/ 3 w 573"/>
                <a:gd name="T5" fmla="*/ 56 h 1111"/>
                <a:gd name="T6" fmla="*/ 0 w 573"/>
                <a:gd name="T7" fmla="*/ 384 h 1111"/>
                <a:gd name="T8" fmla="*/ 1 w 573"/>
                <a:gd name="T9" fmla="*/ 389 h 1111"/>
                <a:gd name="T10" fmla="*/ 7 w 573"/>
                <a:gd name="T11" fmla="*/ 401 h 1111"/>
                <a:gd name="T12" fmla="*/ 20 w 573"/>
                <a:gd name="T13" fmla="*/ 414 h 1111"/>
                <a:gd name="T14" fmla="*/ 43 w 573"/>
                <a:gd name="T15" fmla="*/ 419 h 1111"/>
                <a:gd name="T16" fmla="*/ 63 w 573"/>
                <a:gd name="T17" fmla="*/ 415 h 1111"/>
                <a:gd name="T18" fmla="*/ 76 w 573"/>
                <a:gd name="T19" fmla="*/ 402 h 1111"/>
                <a:gd name="T20" fmla="*/ 80 w 573"/>
                <a:gd name="T21" fmla="*/ 389 h 1111"/>
                <a:gd name="T22" fmla="*/ 82 w 573"/>
                <a:gd name="T23" fmla="*/ 378 h 1111"/>
                <a:gd name="T24" fmla="*/ 82 w 573"/>
                <a:gd name="T25" fmla="*/ 125 h 1111"/>
                <a:gd name="T26" fmla="*/ 102 w 573"/>
                <a:gd name="T27" fmla="*/ 803 h 1111"/>
                <a:gd name="T28" fmla="*/ 104 w 573"/>
                <a:gd name="T29" fmla="*/ 808 h 1111"/>
                <a:gd name="T30" fmla="*/ 114 w 573"/>
                <a:gd name="T31" fmla="*/ 820 h 1111"/>
                <a:gd name="T32" fmla="*/ 131 w 573"/>
                <a:gd name="T33" fmla="*/ 832 h 1111"/>
                <a:gd name="T34" fmla="*/ 150 w 573"/>
                <a:gd name="T35" fmla="*/ 836 h 1111"/>
                <a:gd name="T36" fmla="*/ 171 w 573"/>
                <a:gd name="T37" fmla="*/ 836 h 1111"/>
                <a:gd name="T38" fmla="*/ 193 w 573"/>
                <a:gd name="T39" fmla="*/ 826 h 1111"/>
                <a:gd name="T40" fmla="*/ 205 w 573"/>
                <a:gd name="T41" fmla="*/ 813 h 1111"/>
                <a:gd name="T42" fmla="*/ 210 w 573"/>
                <a:gd name="T43" fmla="*/ 804 h 1111"/>
                <a:gd name="T44" fmla="*/ 210 w 573"/>
                <a:gd name="T45" fmla="*/ 376 h 1111"/>
                <a:gd name="T46" fmla="*/ 228 w 573"/>
                <a:gd name="T47" fmla="*/ 378 h 1111"/>
                <a:gd name="T48" fmla="*/ 228 w 573"/>
                <a:gd name="T49" fmla="*/ 402 h 1111"/>
                <a:gd name="T50" fmla="*/ 229 w 573"/>
                <a:gd name="T51" fmla="*/ 444 h 1111"/>
                <a:gd name="T52" fmla="*/ 229 w 573"/>
                <a:gd name="T53" fmla="*/ 500 h 1111"/>
                <a:gd name="T54" fmla="*/ 229 w 573"/>
                <a:gd name="T55" fmla="*/ 565 h 1111"/>
                <a:gd name="T56" fmla="*/ 229 w 573"/>
                <a:gd name="T57" fmla="*/ 631 h 1111"/>
                <a:gd name="T58" fmla="*/ 230 w 573"/>
                <a:gd name="T59" fmla="*/ 697 h 1111"/>
                <a:gd name="T60" fmla="*/ 230 w 573"/>
                <a:gd name="T61" fmla="*/ 756 h 1111"/>
                <a:gd name="T62" fmla="*/ 230 w 573"/>
                <a:gd name="T63" fmla="*/ 803 h 1111"/>
                <a:gd name="T64" fmla="*/ 231 w 573"/>
                <a:gd name="T65" fmla="*/ 808 h 1111"/>
                <a:gd name="T66" fmla="*/ 238 w 573"/>
                <a:gd name="T67" fmla="*/ 819 h 1111"/>
                <a:gd name="T68" fmla="*/ 253 w 573"/>
                <a:gd name="T69" fmla="*/ 830 h 1111"/>
                <a:gd name="T70" fmla="*/ 281 w 573"/>
                <a:gd name="T71" fmla="*/ 836 h 1111"/>
                <a:gd name="T72" fmla="*/ 309 w 573"/>
                <a:gd name="T73" fmla="*/ 830 h 1111"/>
                <a:gd name="T74" fmla="*/ 324 w 573"/>
                <a:gd name="T75" fmla="*/ 820 h 1111"/>
                <a:gd name="T76" fmla="*/ 330 w 573"/>
                <a:gd name="T77" fmla="*/ 808 h 1111"/>
                <a:gd name="T78" fmla="*/ 331 w 573"/>
                <a:gd name="T79" fmla="*/ 803 h 1111"/>
                <a:gd name="T80" fmla="*/ 352 w 573"/>
                <a:gd name="T81" fmla="*/ 125 h 1111"/>
                <a:gd name="T82" fmla="*/ 354 w 573"/>
                <a:gd name="T83" fmla="*/ 378 h 1111"/>
                <a:gd name="T84" fmla="*/ 356 w 573"/>
                <a:gd name="T85" fmla="*/ 390 h 1111"/>
                <a:gd name="T86" fmla="*/ 365 w 573"/>
                <a:gd name="T87" fmla="*/ 404 h 1111"/>
                <a:gd name="T88" fmla="*/ 382 w 573"/>
                <a:gd name="T89" fmla="*/ 415 h 1111"/>
                <a:gd name="T90" fmla="*/ 405 w 573"/>
                <a:gd name="T91" fmla="*/ 415 h 1111"/>
                <a:gd name="T92" fmla="*/ 421 w 573"/>
                <a:gd name="T93" fmla="*/ 404 h 1111"/>
                <a:gd name="T94" fmla="*/ 430 w 573"/>
                <a:gd name="T95" fmla="*/ 390 h 1111"/>
                <a:gd name="T96" fmla="*/ 433 w 573"/>
                <a:gd name="T97" fmla="*/ 383 h 1111"/>
                <a:gd name="T98" fmla="*/ 432 w 573"/>
                <a:gd name="T99" fmla="*/ 51 h 1111"/>
                <a:gd name="T100" fmla="*/ 413 w 573"/>
                <a:gd name="T101" fmla="*/ 21 h 1111"/>
                <a:gd name="T102" fmla="*/ 382 w 573"/>
                <a:gd name="T103" fmla="*/ 3 h 1111"/>
                <a:gd name="T104" fmla="*/ 71 w 573"/>
                <a:gd name="T105" fmla="*/ 0 h 1111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573"/>
                <a:gd name="T160" fmla="*/ 0 h 1111"/>
                <a:gd name="T161" fmla="*/ 573 w 573"/>
                <a:gd name="T162" fmla="*/ 1111 h 1111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573" h="1111">
                  <a:moveTo>
                    <a:pt x="94" y="0"/>
                  </a:moveTo>
                  <a:lnTo>
                    <a:pt x="72" y="5"/>
                  </a:lnTo>
                  <a:lnTo>
                    <a:pt x="50" y="16"/>
                  </a:lnTo>
                  <a:lnTo>
                    <a:pt x="30" y="32"/>
                  </a:lnTo>
                  <a:lnTo>
                    <a:pt x="15" y="53"/>
                  </a:lnTo>
                  <a:lnTo>
                    <a:pt x="4" y="75"/>
                  </a:lnTo>
                  <a:lnTo>
                    <a:pt x="0" y="99"/>
                  </a:lnTo>
                  <a:lnTo>
                    <a:pt x="0" y="509"/>
                  </a:lnTo>
                  <a:lnTo>
                    <a:pt x="0" y="511"/>
                  </a:lnTo>
                  <a:lnTo>
                    <a:pt x="1" y="516"/>
                  </a:lnTo>
                  <a:lnTo>
                    <a:pt x="4" y="525"/>
                  </a:lnTo>
                  <a:lnTo>
                    <a:pt x="9" y="533"/>
                  </a:lnTo>
                  <a:lnTo>
                    <a:pt x="16" y="543"/>
                  </a:lnTo>
                  <a:lnTo>
                    <a:pt x="26" y="550"/>
                  </a:lnTo>
                  <a:lnTo>
                    <a:pt x="39" y="556"/>
                  </a:lnTo>
                  <a:lnTo>
                    <a:pt x="56" y="557"/>
                  </a:lnTo>
                  <a:lnTo>
                    <a:pt x="72" y="556"/>
                  </a:lnTo>
                  <a:lnTo>
                    <a:pt x="84" y="551"/>
                  </a:lnTo>
                  <a:lnTo>
                    <a:pt x="92" y="543"/>
                  </a:lnTo>
                  <a:lnTo>
                    <a:pt x="100" y="534"/>
                  </a:lnTo>
                  <a:lnTo>
                    <a:pt x="103" y="525"/>
                  </a:lnTo>
                  <a:lnTo>
                    <a:pt x="106" y="516"/>
                  </a:lnTo>
                  <a:lnTo>
                    <a:pt x="107" y="508"/>
                  </a:lnTo>
                  <a:lnTo>
                    <a:pt x="108" y="503"/>
                  </a:lnTo>
                  <a:lnTo>
                    <a:pt x="108" y="500"/>
                  </a:lnTo>
                  <a:lnTo>
                    <a:pt x="108" y="166"/>
                  </a:lnTo>
                  <a:lnTo>
                    <a:pt x="134" y="167"/>
                  </a:lnTo>
                  <a:lnTo>
                    <a:pt x="135" y="1066"/>
                  </a:lnTo>
                  <a:lnTo>
                    <a:pt x="136" y="1068"/>
                  </a:lnTo>
                  <a:lnTo>
                    <a:pt x="138" y="1073"/>
                  </a:lnTo>
                  <a:lnTo>
                    <a:pt x="143" y="1080"/>
                  </a:lnTo>
                  <a:lnTo>
                    <a:pt x="151" y="1089"/>
                  </a:lnTo>
                  <a:lnTo>
                    <a:pt x="162" y="1097"/>
                  </a:lnTo>
                  <a:lnTo>
                    <a:pt x="174" y="1105"/>
                  </a:lnTo>
                  <a:lnTo>
                    <a:pt x="189" y="1110"/>
                  </a:lnTo>
                  <a:lnTo>
                    <a:pt x="199" y="1111"/>
                  </a:lnTo>
                  <a:lnTo>
                    <a:pt x="217" y="1111"/>
                  </a:lnTo>
                  <a:lnTo>
                    <a:pt x="227" y="1110"/>
                  </a:lnTo>
                  <a:lnTo>
                    <a:pt x="243" y="1105"/>
                  </a:lnTo>
                  <a:lnTo>
                    <a:pt x="255" y="1097"/>
                  </a:lnTo>
                  <a:lnTo>
                    <a:pt x="265" y="1089"/>
                  </a:lnTo>
                  <a:lnTo>
                    <a:pt x="272" y="1080"/>
                  </a:lnTo>
                  <a:lnTo>
                    <a:pt x="276" y="1073"/>
                  </a:lnTo>
                  <a:lnTo>
                    <a:pt x="278" y="1068"/>
                  </a:lnTo>
                  <a:lnTo>
                    <a:pt x="279" y="1066"/>
                  </a:lnTo>
                  <a:lnTo>
                    <a:pt x="279" y="499"/>
                  </a:lnTo>
                  <a:lnTo>
                    <a:pt x="302" y="499"/>
                  </a:lnTo>
                  <a:lnTo>
                    <a:pt x="302" y="503"/>
                  </a:lnTo>
                  <a:lnTo>
                    <a:pt x="302" y="515"/>
                  </a:lnTo>
                  <a:lnTo>
                    <a:pt x="302" y="534"/>
                  </a:lnTo>
                  <a:lnTo>
                    <a:pt x="302" y="560"/>
                  </a:lnTo>
                  <a:lnTo>
                    <a:pt x="304" y="590"/>
                  </a:lnTo>
                  <a:lnTo>
                    <a:pt x="304" y="626"/>
                  </a:lnTo>
                  <a:lnTo>
                    <a:pt x="304" y="664"/>
                  </a:lnTo>
                  <a:lnTo>
                    <a:pt x="304" y="706"/>
                  </a:lnTo>
                  <a:lnTo>
                    <a:pt x="304" y="750"/>
                  </a:lnTo>
                  <a:lnTo>
                    <a:pt x="304" y="793"/>
                  </a:lnTo>
                  <a:lnTo>
                    <a:pt x="304" y="838"/>
                  </a:lnTo>
                  <a:lnTo>
                    <a:pt x="305" y="882"/>
                  </a:lnTo>
                  <a:lnTo>
                    <a:pt x="305" y="926"/>
                  </a:lnTo>
                  <a:lnTo>
                    <a:pt x="305" y="966"/>
                  </a:lnTo>
                  <a:lnTo>
                    <a:pt x="305" y="1004"/>
                  </a:lnTo>
                  <a:lnTo>
                    <a:pt x="305" y="1037"/>
                  </a:lnTo>
                  <a:lnTo>
                    <a:pt x="305" y="1066"/>
                  </a:lnTo>
                  <a:lnTo>
                    <a:pt x="305" y="1067"/>
                  </a:lnTo>
                  <a:lnTo>
                    <a:pt x="306" y="1073"/>
                  </a:lnTo>
                  <a:lnTo>
                    <a:pt x="310" y="1079"/>
                  </a:lnTo>
                  <a:lnTo>
                    <a:pt x="315" y="1088"/>
                  </a:lnTo>
                  <a:lnTo>
                    <a:pt x="323" y="1096"/>
                  </a:lnTo>
                  <a:lnTo>
                    <a:pt x="335" y="1103"/>
                  </a:lnTo>
                  <a:lnTo>
                    <a:pt x="351" y="1108"/>
                  </a:lnTo>
                  <a:lnTo>
                    <a:pt x="372" y="1111"/>
                  </a:lnTo>
                  <a:lnTo>
                    <a:pt x="392" y="1108"/>
                  </a:lnTo>
                  <a:lnTo>
                    <a:pt x="408" y="1103"/>
                  </a:lnTo>
                  <a:lnTo>
                    <a:pt x="420" y="1096"/>
                  </a:lnTo>
                  <a:lnTo>
                    <a:pt x="429" y="1089"/>
                  </a:lnTo>
                  <a:lnTo>
                    <a:pt x="434" y="1080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7"/>
                  </a:lnTo>
                  <a:lnTo>
                    <a:pt x="440" y="166"/>
                  </a:lnTo>
                  <a:lnTo>
                    <a:pt x="466" y="166"/>
                  </a:lnTo>
                  <a:lnTo>
                    <a:pt x="466" y="500"/>
                  </a:lnTo>
                  <a:lnTo>
                    <a:pt x="468" y="503"/>
                  </a:lnTo>
                  <a:lnTo>
                    <a:pt x="469" y="509"/>
                  </a:lnTo>
                  <a:lnTo>
                    <a:pt x="472" y="517"/>
                  </a:lnTo>
                  <a:lnTo>
                    <a:pt x="477" y="527"/>
                  </a:lnTo>
                  <a:lnTo>
                    <a:pt x="483" y="537"/>
                  </a:lnTo>
                  <a:lnTo>
                    <a:pt x="493" y="545"/>
                  </a:lnTo>
                  <a:lnTo>
                    <a:pt x="505" y="551"/>
                  </a:lnTo>
                  <a:lnTo>
                    <a:pt x="520" y="554"/>
                  </a:lnTo>
                  <a:lnTo>
                    <a:pt x="536" y="551"/>
                  </a:lnTo>
                  <a:lnTo>
                    <a:pt x="548" y="545"/>
                  </a:lnTo>
                  <a:lnTo>
                    <a:pt x="557" y="537"/>
                  </a:lnTo>
                  <a:lnTo>
                    <a:pt x="563" y="527"/>
                  </a:lnTo>
                  <a:lnTo>
                    <a:pt x="570" y="517"/>
                  </a:lnTo>
                  <a:lnTo>
                    <a:pt x="573" y="510"/>
                  </a:lnTo>
                  <a:lnTo>
                    <a:pt x="573" y="508"/>
                  </a:lnTo>
                  <a:lnTo>
                    <a:pt x="573" y="79"/>
                  </a:lnTo>
                  <a:lnTo>
                    <a:pt x="572" y="68"/>
                  </a:lnTo>
                  <a:lnTo>
                    <a:pt x="561" y="47"/>
                  </a:lnTo>
                  <a:lnTo>
                    <a:pt x="546" y="28"/>
                  </a:lnTo>
                  <a:lnTo>
                    <a:pt x="528" y="14"/>
                  </a:lnTo>
                  <a:lnTo>
                    <a:pt x="506" y="4"/>
                  </a:lnTo>
                  <a:lnTo>
                    <a:pt x="485" y="0"/>
                  </a:lnTo>
                  <a:lnTo>
                    <a:pt x="94" y="0"/>
                  </a:lnTo>
                  <a:close/>
                </a:path>
              </a:pathLst>
            </a:custGeom>
            <a:ln>
              <a:headEnd/>
              <a:tailEnd/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52661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Этапы становления системы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018658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915816" y="2564904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АСИ</a:t>
            </a:r>
            <a:endParaRPr lang="ru-RU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76056" y="2060848"/>
            <a:ext cx="10801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нск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11789" y="3334680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2014 -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2017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245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620688"/>
            <a:ext cx="6707088" cy="796950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Челябинское региональное агентство развития квалификаций</a:t>
            </a:r>
            <a:endParaRPr lang="ru-RU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Пользователь\Desktop\Волошина\учредители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132856"/>
            <a:ext cx="770485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Описание: Описание: чрарк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582938"/>
            <a:ext cx="1336675" cy="559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8553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снова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формирования НСК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отраслевой подход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Отраслевой подход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позволяет работодателям согласованно формировать видение развития отрасли, определять требования к содержанию и качеству труда работников различных квалификационных уровней, разработке и обновлению квалификаций, формированию требований к содержанию образовательных стандартов и программ и организации обучения на рабочем месте. </a:t>
            </a:r>
          </a:p>
          <a:p>
            <a:pPr algn="just"/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Отраслевой подход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обеспечивает эффективное взаимодействие власти, бизнеса, образования и профсоюзов в области развития квалификаций.</a:t>
            </a:r>
          </a:p>
        </p:txBody>
      </p:sp>
    </p:spTree>
    <p:extLst>
      <p:ext uri="{BB962C8B-B14F-4D97-AF65-F5344CB8AC3E}">
        <p14:creationId xmlns:p14="http://schemas.microsoft.com/office/powerpoint/2010/main" val="43888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 idx="4294967295"/>
          </p:nvPr>
        </p:nvSpPr>
        <p:spPr>
          <a:xfrm>
            <a:off x="223836" y="74732"/>
            <a:ext cx="8775701" cy="861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78594" algn="ctr"/>
            <a:r>
              <a:rPr lang="ru-RU" sz="2800" spc="4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Организационная модель по внедрению Национальной системы квалификаций в Челябинской области</a:t>
            </a:r>
            <a:endParaRPr sz="28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object 61"/>
          <p:cNvSpPr/>
          <p:nvPr/>
        </p:nvSpPr>
        <p:spPr>
          <a:xfrm>
            <a:off x="4976432" y="6324600"/>
            <a:ext cx="1224439" cy="0"/>
          </a:xfrm>
          <a:custGeom>
            <a:avLst/>
            <a:gdLst/>
            <a:ahLst/>
            <a:cxnLst/>
            <a:rect l="l" t="t" r="r" b="b"/>
            <a:pathLst>
              <a:path w="1632584">
                <a:moveTo>
                  <a:pt x="0" y="0"/>
                </a:moveTo>
                <a:lnTo>
                  <a:pt x="1632203" y="0"/>
                </a:lnTo>
              </a:path>
            </a:pathLst>
          </a:custGeom>
          <a:ln w="38100">
            <a:solidFill>
              <a:srgbClr val="010899"/>
            </a:solidFill>
            <a:prstDash val="lgDash"/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2" name="object 62"/>
          <p:cNvSpPr/>
          <p:nvPr/>
        </p:nvSpPr>
        <p:spPr>
          <a:xfrm>
            <a:off x="4976432" y="6477000"/>
            <a:ext cx="1224439" cy="0"/>
          </a:xfrm>
          <a:custGeom>
            <a:avLst/>
            <a:gdLst/>
            <a:ahLst/>
            <a:cxnLst/>
            <a:rect l="l" t="t" r="r" b="b"/>
            <a:pathLst>
              <a:path w="1632584">
                <a:moveTo>
                  <a:pt x="0" y="0"/>
                </a:moveTo>
                <a:lnTo>
                  <a:pt x="1632203" y="0"/>
                </a:lnTo>
              </a:path>
            </a:pathLst>
          </a:custGeom>
          <a:ln w="38100">
            <a:solidFill>
              <a:srgbClr val="9C0606"/>
            </a:solidFill>
          </a:ln>
        </p:spPr>
        <p:txBody>
          <a:bodyPr wrap="square" lIns="0" tIns="0" rIns="0" bIns="0" rtlCol="0"/>
          <a:lstStyle/>
          <a:p>
            <a:endParaRPr sz="1350"/>
          </a:p>
        </p:txBody>
      </p:sp>
      <p:sp>
        <p:nvSpPr>
          <p:cNvPr id="68" name="object 68"/>
          <p:cNvSpPr txBox="1"/>
          <p:nvPr/>
        </p:nvSpPr>
        <p:spPr>
          <a:xfrm>
            <a:off x="223837" y="6239543"/>
            <a:ext cx="8081963" cy="3606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105049" marR="3810" indent="-27146" algn="r">
              <a:lnSpc>
                <a:spcPct val="141700"/>
              </a:lnSpc>
              <a:spcBef>
                <a:spcPts val="469"/>
              </a:spcBef>
            </a:pPr>
            <a:r>
              <a:rPr sz="825" b="1" dirty="0" err="1">
                <a:latin typeface="Arial" panose="020B0604020202020204" pitchFamily="34" charset="0"/>
                <a:cs typeface="Arial" panose="020B0604020202020204" pitchFamily="34" charset="0"/>
              </a:rPr>
              <a:t>Информационное</a:t>
            </a:r>
            <a:r>
              <a:rPr sz="825" b="1" spc="-38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825" b="1" spc="-8" dirty="0">
                <a:latin typeface="Arial" panose="020B0604020202020204" pitchFamily="34" charset="0"/>
                <a:cs typeface="Arial" panose="020B0604020202020204" pitchFamily="34" charset="0"/>
              </a:rPr>
              <a:t>взаимодействие </a:t>
            </a:r>
            <a:r>
              <a:rPr sz="825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825" b="1" dirty="0" err="1">
                <a:latin typeface="Arial" panose="020B0604020202020204" pitchFamily="34" charset="0"/>
                <a:cs typeface="Arial" panose="020B0604020202020204" pitchFamily="34" charset="0"/>
              </a:rPr>
              <a:t>Функциональное</a:t>
            </a:r>
            <a:r>
              <a:rPr sz="825" b="1" spc="-4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825" b="1" spc="-38" dirty="0" err="1">
                <a:latin typeface="Arial" panose="020B0604020202020204" pitchFamily="34" charset="0"/>
                <a:cs typeface="Arial" panose="020B0604020202020204" pitchFamily="34" charset="0"/>
              </a:rPr>
              <a:t>взаимодействие</a:t>
            </a:r>
            <a:endParaRPr sz="825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Скругленный прямоугольник 78"/>
          <p:cNvSpPr/>
          <p:nvPr/>
        </p:nvSpPr>
        <p:spPr>
          <a:xfrm>
            <a:off x="6687062" y="2001299"/>
            <a:ext cx="1875401" cy="89430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Отраслевые советы по профессиональным квалификациям</a:t>
            </a:r>
          </a:p>
        </p:txBody>
      </p:sp>
      <p:sp>
        <p:nvSpPr>
          <p:cNvPr id="82" name="Скругленный прямоугольник 81"/>
          <p:cNvSpPr/>
          <p:nvPr/>
        </p:nvSpPr>
        <p:spPr>
          <a:xfrm>
            <a:off x="4043363" y="2819401"/>
            <a:ext cx="1281131" cy="44617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r>
              <a:rPr lang="ru-RU" sz="1050" b="1" spc="-8" dirty="0">
                <a:solidFill>
                  <a:schemeClr val="tx1"/>
                </a:solidFill>
                <a:latin typeface="Arial"/>
                <a:cs typeface="Arial"/>
              </a:rPr>
              <a:t>ЧРАРК </a:t>
            </a:r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83" name="Скругленный прямоугольник 82"/>
          <p:cNvSpPr/>
          <p:nvPr/>
        </p:nvSpPr>
        <p:spPr>
          <a:xfrm>
            <a:off x="4039266" y="2195204"/>
            <a:ext cx="1285229" cy="47179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r>
              <a:rPr lang="ru-RU" sz="1050" b="1" spc="-8" dirty="0">
                <a:solidFill>
                  <a:schemeClr val="tx1"/>
                </a:solidFill>
                <a:latin typeface="Arial"/>
                <a:cs typeface="Arial"/>
              </a:rPr>
              <a:t>НАРК </a:t>
            </a:r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84" name="Скругленный прямоугольник 83"/>
          <p:cNvSpPr/>
          <p:nvPr/>
        </p:nvSpPr>
        <p:spPr>
          <a:xfrm>
            <a:off x="3642297" y="1275012"/>
            <a:ext cx="2295779" cy="75676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  <a:p>
            <a:pPr marL="9525" algn="ctr"/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Национальный совет </a:t>
            </a:r>
          </a:p>
          <a:p>
            <a:pPr marL="9525" algn="ctr"/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по профессиональным квалификациям </a:t>
            </a:r>
          </a:p>
          <a:p>
            <a:pPr marL="9525" algn="ctr"/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при </a:t>
            </a:r>
            <a:r>
              <a:rPr lang="ru-RU" sz="1050" b="1" dirty="0" smtClean="0">
                <a:solidFill>
                  <a:schemeClr val="tx1"/>
                </a:solidFill>
                <a:latin typeface="Arial"/>
                <a:cs typeface="Arial"/>
              </a:rPr>
              <a:t>Президенте </a:t>
            </a:r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РФ</a:t>
            </a:r>
          </a:p>
          <a:p>
            <a:pPr marL="9525" algn="ctr"/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85" name="Скругленный прямоугольник 84"/>
          <p:cNvSpPr/>
          <p:nvPr/>
        </p:nvSpPr>
        <p:spPr>
          <a:xfrm>
            <a:off x="656227" y="2028903"/>
            <a:ext cx="2039029" cy="942897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9525" algn="ctr"/>
            <a:r>
              <a:rPr lang="ru-RU" sz="900" b="1" dirty="0">
                <a:solidFill>
                  <a:schemeClr val="tx1"/>
                </a:solidFill>
                <a:latin typeface="Arial"/>
                <a:cs typeface="Arial"/>
              </a:rPr>
              <a:t>Областной Совет по кадровой политике (Координационный орган НСК </a:t>
            </a:r>
            <a:r>
              <a:rPr lang="ru-RU" sz="900" b="1" dirty="0" smtClean="0">
                <a:solidFill>
                  <a:schemeClr val="tx1"/>
                </a:solidFill>
                <a:latin typeface="Arial"/>
                <a:cs typeface="Arial"/>
              </a:rPr>
              <a:t> -рабочая группа)</a:t>
            </a:r>
            <a:endParaRPr lang="ru-RU" sz="900" b="1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86" name="Скругленный прямоугольник 85"/>
          <p:cNvSpPr/>
          <p:nvPr/>
        </p:nvSpPr>
        <p:spPr>
          <a:xfrm>
            <a:off x="4039266" y="3581400"/>
            <a:ext cx="1756870" cy="1422496"/>
          </a:xfrm>
          <a:prstGeom prst="round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5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Отраслевые</a:t>
            </a:r>
          </a:p>
          <a:p>
            <a:pPr algn="ctr"/>
            <a:r>
              <a:rPr lang="ru-RU" sz="105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рабочие группы</a:t>
            </a:r>
          </a:p>
          <a:p>
            <a:pPr algn="ctr"/>
            <a:r>
              <a:rPr lang="ru-RU" sz="105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</a:t>
            </a:r>
            <a:r>
              <a:rPr lang="ru-RU" sz="105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профессиональным </a:t>
            </a:r>
            <a:r>
              <a:rPr lang="ru-RU" sz="105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квалификациям</a:t>
            </a:r>
          </a:p>
        </p:txBody>
      </p:sp>
      <p:sp>
        <p:nvSpPr>
          <p:cNvPr id="87" name="Скругленный прямоугольник 86"/>
          <p:cNvSpPr/>
          <p:nvPr/>
        </p:nvSpPr>
        <p:spPr>
          <a:xfrm>
            <a:off x="533400" y="3352800"/>
            <a:ext cx="2761679" cy="5334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r>
              <a:rPr lang="ru-RU" sz="1050" b="1" spc="-8" dirty="0">
                <a:solidFill>
                  <a:schemeClr val="tx1"/>
                </a:solidFill>
                <a:latin typeface="Arial"/>
                <a:cs typeface="Arial"/>
              </a:rPr>
              <a:t>Региональные  государственные</a:t>
            </a:r>
            <a:r>
              <a:rPr lang="ru-RU" sz="1050" b="1" spc="-53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  <a:r>
              <a:rPr lang="ru-RU" sz="1050" b="1" spc="-8" dirty="0">
                <a:solidFill>
                  <a:schemeClr val="tx1"/>
                </a:solidFill>
                <a:latin typeface="Arial"/>
                <a:cs typeface="Arial"/>
              </a:rPr>
              <a:t>органы исполнительной власти (Министерства, Управления)</a:t>
            </a:r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88" name="Скругленный прямоугольник 87"/>
          <p:cNvSpPr/>
          <p:nvPr/>
        </p:nvSpPr>
        <p:spPr>
          <a:xfrm>
            <a:off x="6719169" y="3410667"/>
            <a:ext cx="1515194" cy="105215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r>
              <a:rPr lang="ru-RU" sz="1050" dirty="0">
                <a:solidFill>
                  <a:schemeClr val="tx1"/>
                </a:solidFill>
                <a:latin typeface="Arial"/>
                <a:cs typeface="Arial"/>
              </a:rPr>
              <a:t> </a:t>
            </a:r>
          </a:p>
          <a:p>
            <a:pPr marL="9525" algn="ctr"/>
            <a:r>
              <a:rPr lang="ru-RU" sz="900" b="1" dirty="0">
                <a:solidFill>
                  <a:schemeClr val="tx1"/>
                </a:solidFill>
                <a:latin typeface="Arial"/>
                <a:cs typeface="Arial"/>
              </a:rPr>
              <a:t>Региональная сеть центров профессионально-общественной аккредитации образовательных программ</a:t>
            </a:r>
            <a:endParaRPr lang="ru-RU" sz="900" dirty="0">
              <a:solidFill>
                <a:schemeClr val="tx1"/>
              </a:solidFill>
              <a:latin typeface="Arial"/>
              <a:cs typeface="Arial"/>
            </a:endParaRPr>
          </a:p>
          <a:p>
            <a:pPr marL="9525" algn="ctr"/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91" name="Скругленный прямоугольник 90"/>
          <p:cNvSpPr/>
          <p:nvPr/>
        </p:nvSpPr>
        <p:spPr>
          <a:xfrm>
            <a:off x="6722967" y="4633925"/>
            <a:ext cx="1511396" cy="131782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8585" marR="3810" indent="-99536" algn="ctr"/>
            <a:r>
              <a:rPr lang="ru-RU" sz="900" b="1" spc="-34" dirty="0">
                <a:solidFill>
                  <a:schemeClr val="tx1"/>
                </a:solidFill>
                <a:latin typeface="Arial"/>
                <a:cs typeface="Arial"/>
              </a:rPr>
              <a:t>Региональная сеть </a:t>
            </a:r>
          </a:p>
          <a:p>
            <a:pPr marL="108585" marR="3810" indent="-99536" algn="ctr"/>
            <a:r>
              <a:rPr lang="ru-RU" sz="900" b="1" spc="-34" dirty="0">
                <a:solidFill>
                  <a:schemeClr val="tx1"/>
                </a:solidFill>
                <a:latin typeface="Arial"/>
                <a:cs typeface="Arial"/>
              </a:rPr>
              <a:t>центров оценки квалификации</a:t>
            </a:r>
            <a:endParaRPr lang="ru-RU" sz="9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92" name="Скругленный прямоугольник 91"/>
          <p:cNvSpPr/>
          <p:nvPr/>
        </p:nvSpPr>
        <p:spPr>
          <a:xfrm>
            <a:off x="533400" y="4049699"/>
            <a:ext cx="2766764" cy="52230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241" marR="3810" indent="-16193" algn="ctr"/>
            <a:r>
              <a:rPr lang="ru-RU" sz="1000" b="1" spc="-8" dirty="0">
                <a:solidFill>
                  <a:schemeClr val="tx1"/>
                </a:solidFill>
                <a:latin typeface="Arial"/>
                <a:cs typeface="Arial"/>
              </a:rPr>
              <a:t>Работодатели, </a:t>
            </a:r>
            <a:r>
              <a:rPr lang="ru-RU" sz="1000" b="1" spc="-4" dirty="0">
                <a:solidFill>
                  <a:schemeClr val="tx1"/>
                </a:solidFill>
                <a:latin typeface="Arial"/>
                <a:cs typeface="Arial"/>
              </a:rPr>
              <a:t>их региональные  объединения </a:t>
            </a:r>
            <a:r>
              <a:rPr lang="ru-RU" sz="1000" b="1" spc="-8" dirty="0">
                <a:solidFill>
                  <a:schemeClr val="tx1"/>
                </a:solidFill>
                <a:latin typeface="Arial"/>
                <a:cs typeface="Arial"/>
              </a:rPr>
              <a:t>(СПП, ЮУТПП,  отраслевые профсообщества)</a:t>
            </a:r>
            <a:endParaRPr lang="ru-RU" sz="100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533400" y="4679616"/>
            <a:ext cx="2766764" cy="57818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525" algn="ctr"/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  <a:p>
            <a:pPr marL="9525" algn="ctr"/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Региональная система профессионального  образования</a:t>
            </a:r>
          </a:p>
          <a:p>
            <a:pPr marL="9525" algn="ctr"/>
            <a:r>
              <a:rPr lang="ru-RU" sz="1050" b="1" dirty="0">
                <a:solidFill>
                  <a:schemeClr val="tx1"/>
                </a:solidFill>
                <a:latin typeface="Arial"/>
                <a:cs typeface="Arial"/>
              </a:rPr>
              <a:t>(ЧИРПО, ПОО, МФЦПК и др.)</a:t>
            </a:r>
          </a:p>
          <a:p>
            <a:pPr marL="9525" algn="ctr"/>
            <a:endParaRPr lang="ru-RU" sz="1050" dirty="0">
              <a:solidFill>
                <a:schemeClr val="tx1"/>
              </a:solidFill>
              <a:latin typeface="Arial"/>
              <a:cs typeface="Arial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533400" y="5410200"/>
            <a:ext cx="2761680" cy="55102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05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Граждане РФ и других государств</a:t>
            </a:r>
          </a:p>
        </p:txBody>
      </p:sp>
      <p:cxnSp>
        <p:nvCxnSpPr>
          <p:cNvPr id="4" name="Прямая со стрелкой 3"/>
          <p:cNvCxnSpPr>
            <a:endCxn id="79" idx="0"/>
          </p:cNvCxnSpPr>
          <p:nvPr/>
        </p:nvCxnSpPr>
        <p:spPr>
          <a:xfrm>
            <a:off x="7624762" y="1622455"/>
            <a:ext cx="1" cy="378844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" name="Прямая со стрелкой 4"/>
          <p:cNvCxnSpPr/>
          <p:nvPr/>
        </p:nvCxnSpPr>
        <p:spPr>
          <a:xfrm>
            <a:off x="1600200" y="1605881"/>
            <a:ext cx="2035541" cy="9710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miter lim="800000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600200" y="1631723"/>
            <a:ext cx="0" cy="387543"/>
          </a:xfrm>
          <a:prstGeom prst="line">
            <a:avLst/>
          </a:prstGeom>
          <a:ln w="28575">
            <a:solidFill>
              <a:srgbClr val="010899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2691676" y="2399193"/>
            <a:ext cx="1359525" cy="576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 flipV="1">
            <a:off x="2679741" y="2906505"/>
            <a:ext cx="1359525" cy="576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 flipV="1">
            <a:off x="3257210" y="3748939"/>
            <a:ext cx="775716" cy="3646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3275485" y="4860444"/>
            <a:ext cx="775716" cy="3646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V="1">
            <a:off x="3275485" y="4281888"/>
            <a:ext cx="775716" cy="3646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5684233" y="4564365"/>
            <a:ext cx="858112" cy="0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Соединительная линия уступом 62"/>
          <p:cNvCxnSpPr/>
          <p:nvPr/>
        </p:nvCxnSpPr>
        <p:spPr>
          <a:xfrm flipV="1">
            <a:off x="3321426" y="4879613"/>
            <a:ext cx="3235293" cy="245096"/>
          </a:xfrm>
          <a:prstGeom prst="bentConnector3">
            <a:avLst>
              <a:gd name="adj1" fmla="val 89841"/>
            </a:avLst>
          </a:prstGeom>
          <a:ln w="31750">
            <a:solidFill>
              <a:srgbClr val="010899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Соединительная линия уступом 96"/>
          <p:cNvCxnSpPr/>
          <p:nvPr/>
        </p:nvCxnSpPr>
        <p:spPr>
          <a:xfrm>
            <a:off x="5324494" y="3048000"/>
            <a:ext cx="1223861" cy="1188718"/>
          </a:xfrm>
          <a:prstGeom prst="bentConnector3">
            <a:avLst>
              <a:gd name="adj1" fmla="val 74305"/>
            </a:avLst>
          </a:prstGeom>
          <a:ln w="31750">
            <a:solidFill>
              <a:srgbClr val="010899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Прямая соединительная линия 126"/>
          <p:cNvCxnSpPr/>
          <p:nvPr/>
        </p:nvCxnSpPr>
        <p:spPr>
          <a:xfrm flipV="1">
            <a:off x="6253163" y="3048000"/>
            <a:ext cx="1371599" cy="659"/>
          </a:xfrm>
          <a:prstGeom prst="line">
            <a:avLst/>
          </a:prstGeom>
          <a:ln w="28575">
            <a:solidFill>
              <a:srgbClr val="010899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Прямая со стрелкой 130"/>
          <p:cNvCxnSpPr/>
          <p:nvPr/>
        </p:nvCxnSpPr>
        <p:spPr>
          <a:xfrm flipV="1">
            <a:off x="7624762" y="2819400"/>
            <a:ext cx="1" cy="230422"/>
          </a:xfrm>
          <a:prstGeom prst="straightConnector1">
            <a:avLst/>
          </a:prstGeom>
          <a:ln w="31750">
            <a:solidFill>
              <a:srgbClr val="010899"/>
            </a:solidFill>
            <a:prstDash val="sysDash"/>
            <a:miter lim="800000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Прямая соединительная линия 138"/>
          <p:cNvCxnSpPr/>
          <p:nvPr/>
        </p:nvCxnSpPr>
        <p:spPr>
          <a:xfrm flipV="1">
            <a:off x="5959839" y="1605881"/>
            <a:ext cx="1683284" cy="275"/>
          </a:xfrm>
          <a:prstGeom prst="line">
            <a:avLst/>
          </a:prstGeom>
          <a:ln w="31750">
            <a:solidFill>
              <a:srgbClr val="9C06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Прямая со стрелкой 145"/>
          <p:cNvCxnSpPr/>
          <p:nvPr/>
        </p:nvCxnSpPr>
        <p:spPr>
          <a:xfrm flipV="1">
            <a:off x="5303438" y="2416931"/>
            <a:ext cx="1389960" cy="1805"/>
          </a:xfrm>
          <a:prstGeom prst="straightConnector1">
            <a:avLst/>
          </a:prstGeom>
          <a:ln w="31750">
            <a:solidFill>
              <a:srgbClr val="9C060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Прямая со стрелкой 158"/>
          <p:cNvCxnSpPr/>
          <p:nvPr/>
        </p:nvCxnSpPr>
        <p:spPr>
          <a:xfrm flipV="1">
            <a:off x="3291919" y="5660341"/>
            <a:ext cx="3395143" cy="2487"/>
          </a:xfrm>
          <a:prstGeom prst="straightConnector1">
            <a:avLst/>
          </a:prstGeom>
          <a:ln w="31750">
            <a:solidFill>
              <a:srgbClr val="9C0606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Прямая соединительная линия 161"/>
          <p:cNvCxnSpPr/>
          <p:nvPr/>
        </p:nvCxnSpPr>
        <p:spPr>
          <a:xfrm flipV="1">
            <a:off x="8470646" y="2895600"/>
            <a:ext cx="0" cy="2427994"/>
          </a:xfrm>
          <a:prstGeom prst="line">
            <a:avLst/>
          </a:prstGeom>
          <a:ln w="31750">
            <a:solidFill>
              <a:srgbClr val="9C060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Прямая соединительная линия 165"/>
          <p:cNvCxnSpPr/>
          <p:nvPr/>
        </p:nvCxnSpPr>
        <p:spPr>
          <a:xfrm flipV="1">
            <a:off x="6542345" y="3794231"/>
            <a:ext cx="0" cy="1540269"/>
          </a:xfrm>
          <a:prstGeom prst="line">
            <a:avLst/>
          </a:prstGeom>
          <a:ln w="31750">
            <a:solidFill>
              <a:srgbClr val="010899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Прямая со стрелкой 166"/>
          <p:cNvCxnSpPr/>
          <p:nvPr/>
        </p:nvCxnSpPr>
        <p:spPr>
          <a:xfrm>
            <a:off x="6556719" y="3794230"/>
            <a:ext cx="144717" cy="0"/>
          </a:xfrm>
          <a:prstGeom prst="straightConnector1">
            <a:avLst/>
          </a:prstGeom>
          <a:ln w="31750">
            <a:solidFill>
              <a:srgbClr val="010899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76" name="Прямая со стрелкой 175"/>
          <p:cNvCxnSpPr/>
          <p:nvPr/>
        </p:nvCxnSpPr>
        <p:spPr>
          <a:xfrm>
            <a:off x="6542345" y="5334499"/>
            <a:ext cx="144717" cy="0"/>
          </a:xfrm>
          <a:prstGeom prst="straightConnector1">
            <a:avLst/>
          </a:prstGeom>
          <a:ln w="31750">
            <a:solidFill>
              <a:srgbClr val="010899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0" name="Прямая со стрелкой 189"/>
          <p:cNvCxnSpPr/>
          <p:nvPr/>
        </p:nvCxnSpPr>
        <p:spPr>
          <a:xfrm flipH="1">
            <a:off x="8234363" y="3794230"/>
            <a:ext cx="236283" cy="0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92" name="Прямая со стрелкой 191"/>
          <p:cNvCxnSpPr/>
          <p:nvPr/>
        </p:nvCxnSpPr>
        <p:spPr>
          <a:xfrm flipH="1">
            <a:off x="8234363" y="5315057"/>
            <a:ext cx="236283" cy="0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1681162" y="2971800"/>
            <a:ext cx="1" cy="290771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>
            <a:off x="4729163" y="1981200"/>
            <a:ext cx="1" cy="290771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4729162" y="2681029"/>
            <a:ext cx="1" cy="290771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4729163" y="3290629"/>
            <a:ext cx="1" cy="290771"/>
          </a:xfrm>
          <a:prstGeom prst="straightConnector1">
            <a:avLst/>
          </a:prstGeom>
          <a:ln w="31750">
            <a:solidFill>
              <a:srgbClr val="9C0606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1600200" y="1960812"/>
            <a:ext cx="0" cy="96588"/>
          </a:xfrm>
          <a:prstGeom prst="straightConnector1">
            <a:avLst/>
          </a:prstGeom>
          <a:ln w="31750">
            <a:solidFill>
              <a:srgbClr val="010899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6241709" y="3048000"/>
            <a:ext cx="6691" cy="76699"/>
          </a:xfrm>
          <a:prstGeom prst="straightConnector1">
            <a:avLst/>
          </a:prstGeom>
          <a:ln w="31750">
            <a:solidFill>
              <a:srgbClr val="010899"/>
            </a:solidFill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3529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Советы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 профессиональным квалификациям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317" y="3177406"/>
            <a:ext cx="14859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Картинки по запросу картинка управление персонало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747" y="841369"/>
            <a:ext cx="2486025" cy="183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Картинки по запросу картинка наноиндустри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651834"/>
            <a:ext cx="1809750" cy="1733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Картинки по запросу картинка индустрия гостеприимств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384" y="4582814"/>
            <a:ext cx="2190750" cy="2085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Объект 22" descr="http://im3-tub-ru.yandex.net/i?id=ce2ef34d5ecea0a390873b5b0a2a82dd-30-144&amp;n=21">
            <a:hlinkClick r:id="rId6" tgtFrame="_blank"/>
          </p:cNvPr>
          <p:cNvPicPr>
            <a:picLocks noGrp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727427"/>
            <a:ext cx="1790700" cy="142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3" name="Picture 15" descr="Картинки по запросу картинки офисные сотрудники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3787" y="4454226"/>
            <a:ext cx="1828800" cy="135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Картинки по запросу картинки машиностроение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71" y="1572465"/>
            <a:ext cx="1905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AutoShape 19" descr="Картинки по запросу картинка бухгалтер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7" name="AutoShape 21" descr="Картинки по запросу картинка бухгалтер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8" name="AutoShape 23" descr="Картинки по запросу картинка бухгалтера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72" name="Picture 2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056955"/>
            <a:ext cx="1898629" cy="1263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151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задачи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sz="half" idx="2"/>
          </p:nvPr>
        </p:nvSpPr>
        <p:spPr>
          <a:xfrm>
            <a:off x="3995937" y="1196752"/>
            <a:ext cx="4690864" cy="492941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региональных СПК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Разработка и применение ПС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Сертификация квалификаций (ЦОК)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Профессионально-общественная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аккредитация ПОА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Справочник профессий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экспертов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Picture 6" descr="http://t3.gstatic.com/images?q=tbn:ANd9GcSChcn20031d-Uq1mlYOfbIEqtMS24YJggci9_XTFZ5L_qPr3f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3315" y="2525116"/>
            <a:ext cx="1704742" cy="1008112"/>
          </a:xfrm>
          <a:prstGeom prst="rect">
            <a:avLst/>
          </a:prstGeom>
          <a:noFill/>
        </p:spPr>
      </p:pic>
      <p:pic>
        <p:nvPicPr>
          <p:cNvPr id="6" name="Picture 17" descr="http://t1.gstatic.com/images?q=tbn:ANd9GcQuwjOk1Gk0iWYQKESj5k84RHA-n6Zik0U-CAEXTcmW9IWsgNKl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99" y="3777865"/>
            <a:ext cx="1704742" cy="960771"/>
          </a:xfrm>
          <a:prstGeom prst="rect">
            <a:avLst/>
          </a:prstGeom>
          <a:noFill/>
        </p:spPr>
      </p:pic>
      <p:pic>
        <p:nvPicPr>
          <p:cNvPr id="7" name="Picture 7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99" y="5013175"/>
            <a:ext cx="1704743" cy="1152129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</p:pic>
      <p:pic>
        <p:nvPicPr>
          <p:cNvPr id="8" name="Picture 3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3817" y="1196752"/>
            <a:ext cx="1694240" cy="104729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Стрелка вправо 10"/>
          <p:cNvSpPr/>
          <p:nvPr/>
        </p:nvSpPr>
        <p:spPr>
          <a:xfrm>
            <a:off x="2759652" y="167902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>
            <a:off x="2676342" y="2822096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/>
          <p:cNvSpPr/>
          <p:nvPr/>
        </p:nvSpPr>
        <p:spPr>
          <a:xfrm>
            <a:off x="2843808" y="4015934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>
            <a:off x="2843808" y="5346923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185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«Дорожная карта» НСК</a:t>
            </a:r>
            <a:endParaRPr lang="ru-RU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3667192"/>
              </p:ext>
            </p:extLst>
          </p:nvPr>
        </p:nvGraphicFramePr>
        <p:xfrm>
          <a:off x="457200" y="1196752"/>
          <a:ext cx="8229600" cy="49294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Рисунок 6" descr="http://im0-tub-ru.yandex.net/i?id=5b1880a31c6496ec210e4ae5029477f8-59-144&amp;n=21">
            <a:hlinkClick r:id="rId7"/>
          </p:cNvPr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886" y="5496668"/>
            <a:ext cx="1889971" cy="14000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3647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Структура дорожной карты по внедрению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НСК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1.Организационное построение НСК в Челябинской области  и государственная поддержка профессиональных сообществ;</a:t>
            </a:r>
          </a:p>
          <a:p>
            <a:pPr algn="just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2.Обеспечение связи между стратегическими приоритетами развития региона, потребностями бизнеса, интересами профессионального сообщества и существующим предложением профессиональных квалификаций;	</a:t>
            </a:r>
          </a:p>
          <a:p>
            <a:pPr algn="just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3.Разработка, апробация и применение     профессиональных стандартов в деятельности организаций Челябинской области;</a:t>
            </a:r>
          </a:p>
          <a:p>
            <a:pPr algn="just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4.Формирование системы независимой оценки квалификации в Челябинской области;</a:t>
            </a:r>
          </a:p>
          <a:p>
            <a:pPr algn="just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5.Организация взаимодействия по процедуре профессионально-общественной аккредитации основных и дополнительных образовательных программ;</a:t>
            </a:r>
          </a:p>
          <a:p>
            <a:pPr algn="just">
              <a:buNone/>
            </a:pP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6.Создание  механизмов 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оценки качества </a:t>
            </a:r>
            <a:r>
              <a:rPr lang="ru-RU" sz="3400" dirty="0">
                <a:latin typeface="Times New Roman" pitchFamily="18" charset="0"/>
                <a:cs typeface="Times New Roman" pitchFamily="18" charset="0"/>
              </a:rPr>
              <a:t>профессионального образования.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1797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99392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Ожидаемые результаты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75716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16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отраслевых работодателей </a:t>
            </a:r>
          </a:p>
          <a:p>
            <a:pPr algn="just">
              <a:buClrTx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Организованное целевое взаимодействие между предприятиями отрасли, возможность коллективного представления собственных интересов в области развития человеческих ресурсов; </a:t>
            </a:r>
          </a:p>
          <a:p>
            <a:pPr algn="just">
              <a:buClrTx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Возможность консолидированного влияния (сферы труда)  на  политику в области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профобразования</a:t>
            </a:r>
          </a:p>
          <a:p>
            <a:pPr algn="just">
              <a:buClrTx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Получение информации о квалифицированных рабочих и специалистах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системы образования</a:t>
            </a:r>
          </a:p>
          <a:p>
            <a:pPr algn="just">
              <a:buClrTx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экономической эффективности системы профобразования;</a:t>
            </a:r>
          </a:p>
          <a:p>
            <a:pPr algn="just">
              <a:buClrTx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Улучшение качества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профессионального образования на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основе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его интеграции образования с реальным сектором экономики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1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18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региона</a:t>
            </a:r>
            <a:r>
              <a:rPr lang="ru-RU" sz="1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>
              <a:buClrTx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Появление отраслевых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производственно- образовательных кластеров как </a:t>
            </a: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мощного фактора экономического развития региона;</a:t>
            </a:r>
            <a:endParaRPr lang="ru-RU" sz="1800" i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ClrTx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Обеспеченность региональных приоритетов развития отраслей(в т. ч. ориентированных на российский и международный рынок);  </a:t>
            </a:r>
          </a:p>
          <a:p>
            <a:pPr algn="just">
              <a:buClrTx/>
            </a:pPr>
            <a:r>
              <a:rPr lang="ru-RU" sz="1800" dirty="0">
                <a:latin typeface="Times New Roman" pitchFamily="18" charset="0"/>
                <a:cs typeface="Times New Roman" pitchFamily="18" charset="0"/>
              </a:rPr>
              <a:t>Повышение конкурентоспособности  региона через развитие человеческого ресурса</a:t>
            </a:r>
          </a:p>
          <a:p>
            <a:pPr lvl="0" algn="just"/>
            <a:endParaRPr lang="ru-RU" sz="1200" dirty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971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3933056"/>
            <a:ext cx="8229600" cy="2553147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>
                <a:latin typeface="Arial" pitchFamily="34" charset="0"/>
                <a:cs typeface="Arial" pitchFamily="34" charset="0"/>
              </a:rPr>
              <a:t>		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«Профессиональные сообщества, которым по замыслу отводилась ключевая роль, у нас пока не стали лидерами в этой работе, отраслевые советы развития квалификаций не сформированы. Эту ситуацию надо исправлять. Именно профессиональные и отраслевые советы развития квалификаций в ближайшей перспективе должны стать эффективным мостом между рынком труда и профессиональным образованием»                   </a:t>
            </a:r>
            <a:r>
              <a:rPr lang="ru-RU" sz="2000" b="1" i="1" dirty="0">
                <a:latin typeface="Times New Roman" pitchFamily="18" charset="0"/>
                <a:cs typeface="Times New Roman" pitchFamily="18" charset="0"/>
              </a:rPr>
              <a:t>А.Н. Шохин</a:t>
            </a:r>
          </a:p>
        </p:txBody>
      </p:sp>
      <p:pic>
        <p:nvPicPr>
          <p:cNvPr id="4" name="Рисунок 3" descr="25.06.2014 // Второе заседание Национального совета при Президенте Российской Федерации по профессиональным квалификациям">
            <a:hlinkClick r:id="rId2" tooltip="&quot;Нажмите для предварительного просмотра изображения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332656"/>
            <a:ext cx="5520106" cy="343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83237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C:\Users\dns\Desktop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13" y="71438"/>
            <a:ext cx="8888412" cy="671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5332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50" y="4357688"/>
            <a:ext cx="7366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b="1" dirty="0">
                <a:latin typeface="Arial" pitchFamily="34" charset="0"/>
                <a:cs typeface="Arial" pitchFamily="34" charset="0"/>
              </a:rPr>
              <a:t>ПРИГЛАШАЕМ К СОТРУДНИЧЕСТВУ!</a:t>
            </a:r>
          </a:p>
        </p:txBody>
      </p:sp>
      <p:pic>
        <p:nvPicPr>
          <p:cNvPr id="154627" name="Picture 5" descr="http://cargoavtotrans.com/upload/medialibrary/96a/hlquchrhwz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88" y="928688"/>
            <a:ext cx="3638550" cy="29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270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431</TotalTime>
  <Words>491</Words>
  <Application>Microsoft Office PowerPoint</Application>
  <PresentationFormat>Экран (4:3)</PresentationFormat>
  <Paragraphs>92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 О формировании Национальной системы профессиональных квалификаций  в Челябинской области </vt:lpstr>
      <vt:lpstr> Игроки на рынке квалификаций   </vt:lpstr>
      <vt:lpstr> сертифицированного специалиста</vt:lpstr>
      <vt:lpstr> Этапы становления системы</vt:lpstr>
      <vt:lpstr>Челябинское региональное агентство развития квалификаций</vt:lpstr>
      <vt:lpstr> Основа формирования НСК - отраслевой подход</vt:lpstr>
      <vt:lpstr>Организационная модель по внедрению Национальной системы квалификаций в Челябинской области</vt:lpstr>
      <vt:lpstr> Советы по профессиональным квалификациям </vt:lpstr>
      <vt:lpstr> Новые задачи</vt:lpstr>
      <vt:lpstr>«Дорожная карта» НСК</vt:lpstr>
      <vt:lpstr>Структура дорожной карты по внедрению НСК</vt:lpstr>
      <vt:lpstr>Ожидаемые результаты</vt:lpstr>
      <vt:lpstr>Презентация PowerPoint</vt:lpstr>
      <vt:lpstr>Презентация PowerPoint</vt:lpstr>
      <vt:lpstr>ПРИГЛАШАЕМ К СОТРУДНИЧЕСТВУ!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  «О формировании Национальной системы профессиональных квалификаций в Челябинской области»  </dc:title>
  <dc:creator>KaluginaTG</dc:creator>
  <cp:lastModifiedBy>Нина</cp:lastModifiedBy>
  <cp:revision>97</cp:revision>
  <dcterms:created xsi:type="dcterms:W3CDTF">2016-06-26T19:02:43Z</dcterms:created>
  <dcterms:modified xsi:type="dcterms:W3CDTF">2016-06-29T04:33:14Z</dcterms:modified>
</cp:coreProperties>
</file>