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notesSlides/notesSlide1.xml" ContentType="application/vnd.openxmlformats-officedocument.presentationml.notesSlide+xml"/>
  <Override PartName="/ppt/tags/tag9.xml" ContentType="application/vnd.openxmlformats-officedocument.presentationml.tags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tags/tag10.xml" ContentType="application/vnd.openxmlformats-officedocument.presentationml.tags+xml"/>
  <Override PartName="/ppt/notesSlides/notesSlide2.xml" ContentType="application/vnd.openxmlformats-officedocument.presentationml.notesSlide+xml"/>
  <Override PartName="/ppt/tags/tag11.xml" ContentType="application/vnd.openxmlformats-officedocument.presentationml.tags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notesSlides/notesSlide3.xml" ContentType="application/vnd.openxmlformats-officedocument.presentationml.notesSlide+xml"/>
  <Override PartName="/ppt/tags/tag17.xml" ContentType="application/vnd.openxmlformats-officedocument.presentationml.tags+xml"/>
  <Override PartName="/ppt/notesSlides/notesSlide4.xml" ContentType="application/vnd.openxmlformats-officedocument.presentationml.notesSlide+xml"/>
  <Override PartName="/ppt/tags/tag18.xml" ContentType="application/vnd.openxmlformats-officedocument.presentationml.tags+xml"/>
  <Override PartName="/ppt/notesSlides/notesSlide5.xml" ContentType="application/vnd.openxmlformats-officedocument.presentationml.notesSlide+xml"/>
  <Override PartName="/ppt/tags/tag19.xml" ContentType="application/vnd.openxmlformats-officedocument.presentationml.tags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notesSlides/notesSlide6.xml" ContentType="application/vnd.openxmlformats-officedocument.presentationml.notesSlide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tags/tag38.xml" ContentType="application/vnd.openxmlformats-officedocument.presentationml.tags+xml"/>
  <Override PartName="/ppt/notesSlides/notesSlide7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tags/tag39.xml" ContentType="application/vnd.openxmlformats-officedocument.presentationml.tags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notesSlides/notesSlide8.xml" ContentType="application/vnd.openxmlformats-officedocument.presentationml.notesSlide+xml"/>
  <Override PartName="/ppt/tags/tag42.xml" ContentType="application/vnd.openxmlformats-officedocument.presentationml.tags+xml"/>
  <Override PartName="/ppt/notesSlides/notesSlide9.xml" ContentType="application/vnd.openxmlformats-officedocument.presentationml.notesSlide+xml"/>
  <Override PartName="/ppt/tags/tag43.xml" ContentType="application/vnd.openxmlformats-officedocument.presentationml.tags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 bookmarkIdSeed="2">
  <p:sldMasterIdLst>
    <p:sldMasterId id="2147483648" r:id="rId1"/>
  </p:sldMasterIdLst>
  <p:notesMasterIdLst>
    <p:notesMasterId r:id="rId48"/>
  </p:notesMasterIdLst>
  <p:handoutMasterIdLst>
    <p:handoutMasterId r:id="rId49"/>
  </p:handoutMasterIdLst>
  <p:sldIdLst>
    <p:sldId id="256" r:id="rId2"/>
    <p:sldId id="586" r:id="rId3"/>
    <p:sldId id="587" r:id="rId4"/>
    <p:sldId id="582" r:id="rId5"/>
    <p:sldId id="583" r:id="rId6"/>
    <p:sldId id="584" r:id="rId7"/>
    <p:sldId id="585" r:id="rId8"/>
    <p:sldId id="577" r:id="rId9"/>
    <p:sldId id="578" r:id="rId10"/>
    <p:sldId id="579" r:id="rId11"/>
    <p:sldId id="580" r:id="rId12"/>
    <p:sldId id="516" r:id="rId13"/>
    <p:sldId id="518" r:id="rId14"/>
    <p:sldId id="567" r:id="rId15"/>
    <p:sldId id="568" r:id="rId16"/>
    <p:sldId id="590" r:id="rId17"/>
    <p:sldId id="592" r:id="rId18"/>
    <p:sldId id="591" r:id="rId19"/>
    <p:sldId id="433" r:id="rId20"/>
    <p:sldId id="595" r:id="rId21"/>
    <p:sldId id="494" r:id="rId22"/>
    <p:sldId id="446" r:id="rId23"/>
    <p:sldId id="593" r:id="rId24"/>
    <p:sldId id="443" r:id="rId25"/>
    <p:sldId id="594" r:id="rId26"/>
    <p:sldId id="418" r:id="rId27"/>
    <p:sldId id="425" r:id="rId28"/>
    <p:sldId id="497" r:id="rId29"/>
    <p:sldId id="540" r:id="rId30"/>
    <p:sldId id="576" r:id="rId31"/>
    <p:sldId id="421" r:id="rId32"/>
    <p:sldId id="438" r:id="rId33"/>
    <p:sldId id="422" r:id="rId34"/>
    <p:sldId id="537" r:id="rId35"/>
    <p:sldId id="538" r:id="rId36"/>
    <p:sldId id="539" r:id="rId37"/>
    <p:sldId id="597" r:id="rId38"/>
    <p:sldId id="598" r:id="rId39"/>
    <p:sldId id="599" r:id="rId40"/>
    <p:sldId id="600" r:id="rId41"/>
    <p:sldId id="601" r:id="rId42"/>
    <p:sldId id="602" r:id="rId43"/>
    <p:sldId id="562" r:id="rId44"/>
    <p:sldId id="563" r:id="rId45"/>
    <p:sldId id="536" r:id="rId46"/>
    <p:sldId id="574" r:id="rId47"/>
  </p:sldIdLst>
  <p:sldSz cx="9144000" cy="6858000" type="screen4x3"/>
  <p:notesSz cx="6858000" cy="9144000"/>
  <p:defaultTextStyle>
    <a:defPPr>
      <a:defRPr lang="ru-RU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CC"/>
    <a:srgbClr val="FF9999"/>
    <a:srgbClr val="0000FF"/>
    <a:srgbClr val="840E73"/>
    <a:srgbClr val="00924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87" d="100"/>
          <a:sy n="87" d="100"/>
        </p:scale>
        <p:origin x="-2304" y="-59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7" d="100"/>
        <a:sy n="137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presProps" Target="pres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handoutMaster" Target="handoutMasters/handout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C0D5BEE-807B-4A47-8926-9FB0586AC685}" type="doc">
      <dgm:prSet loTypeId="urn:microsoft.com/office/officeart/2005/8/layout/vProcess5" loCatId="" qsTypeId="urn:microsoft.com/office/officeart/2005/8/quickstyle/3D3" qsCatId="3D" csTypeId="urn:microsoft.com/office/officeart/2005/8/colors/colorful1#1" csCatId="colorful" phldr="1"/>
      <dgm:spPr/>
    </dgm:pt>
    <dgm:pt modelId="{C684F27E-F895-E545-B4C7-046C486224E4}">
      <dgm:prSet phldrT="[Текст]"/>
      <dgm:spPr/>
      <dgm:t>
        <a:bodyPr/>
        <a:lstStyle/>
        <a:p>
          <a:r>
            <a:rPr lang="ru-RU" dirty="0" smtClean="0"/>
            <a:t>Кто востребован на рынке труда?</a:t>
          </a:r>
          <a:endParaRPr lang="ru-RU" dirty="0"/>
        </a:p>
      </dgm:t>
    </dgm:pt>
    <dgm:pt modelId="{347CC560-060B-5843-8905-E9056611E3C6}" type="parTrans" cxnId="{D91458B1-75B9-3D4C-BF56-6252ED08A3DC}">
      <dgm:prSet/>
      <dgm:spPr/>
      <dgm:t>
        <a:bodyPr/>
        <a:lstStyle/>
        <a:p>
          <a:endParaRPr lang="ru-RU"/>
        </a:p>
      </dgm:t>
    </dgm:pt>
    <dgm:pt modelId="{9EC28DAB-12D3-F241-9D0B-7AC2C91FF823}" type="sibTrans" cxnId="{D91458B1-75B9-3D4C-BF56-6252ED08A3DC}">
      <dgm:prSet/>
      <dgm:spPr/>
      <dgm:t>
        <a:bodyPr/>
        <a:lstStyle/>
        <a:p>
          <a:endParaRPr lang="ru-RU"/>
        </a:p>
      </dgm:t>
    </dgm:pt>
    <dgm:pt modelId="{FF5595DF-9BE3-BC4E-ABAF-7B497B1618D5}">
      <dgm:prSet phldrT="[Текст]"/>
      <dgm:spPr/>
      <dgm:t>
        <a:bodyPr/>
        <a:lstStyle/>
        <a:p>
          <a:r>
            <a:rPr lang="ru-RU" dirty="0" smtClean="0"/>
            <a:t>Какие требования предъявляются к работнику?</a:t>
          </a:r>
          <a:endParaRPr lang="ru-RU" dirty="0"/>
        </a:p>
      </dgm:t>
    </dgm:pt>
    <dgm:pt modelId="{E5D18477-8673-D643-B208-333A907CF46B}" type="parTrans" cxnId="{ED4D016A-E09C-0F4D-89E7-344EDFD3822C}">
      <dgm:prSet/>
      <dgm:spPr/>
      <dgm:t>
        <a:bodyPr/>
        <a:lstStyle/>
        <a:p>
          <a:endParaRPr lang="ru-RU"/>
        </a:p>
      </dgm:t>
    </dgm:pt>
    <dgm:pt modelId="{D3702F40-B2DD-C94C-8EA1-74660BE951D0}" type="sibTrans" cxnId="{ED4D016A-E09C-0F4D-89E7-344EDFD3822C}">
      <dgm:prSet/>
      <dgm:spPr/>
      <dgm:t>
        <a:bodyPr/>
        <a:lstStyle/>
        <a:p>
          <a:endParaRPr lang="ru-RU"/>
        </a:p>
      </dgm:t>
    </dgm:pt>
    <dgm:pt modelId="{02B854AC-D9DD-BF47-8180-076F65DB6847}">
      <dgm:prSet phldrT="[Текст]"/>
      <dgm:spPr/>
      <dgm:t>
        <a:bodyPr/>
        <a:lstStyle/>
        <a:p>
          <a:r>
            <a:rPr lang="ru-RU" dirty="0" smtClean="0"/>
            <a:t>Как и где подготовить необходимые кадры?</a:t>
          </a:r>
          <a:endParaRPr lang="ru-RU" dirty="0"/>
        </a:p>
      </dgm:t>
    </dgm:pt>
    <dgm:pt modelId="{04278F3F-64EC-2D49-95A6-720E54DCF987}" type="parTrans" cxnId="{F010CE2C-0372-394D-B461-19A889738CDB}">
      <dgm:prSet/>
      <dgm:spPr/>
      <dgm:t>
        <a:bodyPr/>
        <a:lstStyle/>
        <a:p>
          <a:endParaRPr lang="ru-RU"/>
        </a:p>
      </dgm:t>
    </dgm:pt>
    <dgm:pt modelId="{D911DB0B-41C3-794C-AEBB-6C06A3636FDC}" type="sibTrans" cxnId="{F010CE2C-0372-394D-B461-19A889738CDB}">
      <dgm:prSet/>
      <dgm:spPr/>
      <dgm:t>
        <a:bodyPr/>
        <a:lstStyle/>
        <a:p>
          <a:endParaRPr lang="ru-RU"/>
        </a:p>
      </dgm:t>
    </dgm:pt>
    <dgm:pt modelId="{0DEC162B-0DD2-0A4F-B43D-73CAD5A3A9C1}">
      <dgm:prSet phldrT="[Текст]"/>
      <dgm:spPr/>
      <dgm:t>
        <a:bodyPr/>
        <a:lstStyle/>
        <a:p>
          <a:r>
            <a:rPr lang="ru-RU" dirty="0" smtClean="0"/>
            <a:t>Как оценить готовность  работника к высокопроизводительному труду?</a:t>
          </a:r>
          <a:endParaRPr lang="ru-RU" dirty="0"/>
        </a:p>
      </dgm:t>
    </dgm:pt>
    <dgm:pt modelId="{1EB08A0B-4F2C-8241-B4CB-DBC6FCCA1C92}" type="parTrans" cxnId="{B9BF8636-F8AC-CA4D-A871-760DF36E9AFB}">
      <dgm:prSet/>
      <dgm:spPr/>
      <dgm:t>
        <a:bodyPr/>
        <a:lstStyle/>
        <a:p>
          <a:endParaRPr lang="ru-RU"/>
        </a:p>
      </dgm:t>
    </dgm:pt>
    <dgm:pt modelId="{B0A99D4A-F6A5-CD47-BDD2-2D58BA0FC869}" type="sibTrans" cxnId="{B9BF8636-F8AC-CA4D-A871-760DF36E9AFB}">
      <dgm:prSet/>
      <dgm:spPr/>
      <dgm:t>
        <a:bodyPr/>
        <a:lstStyle/>
        <a:p>
          <a:endParaRPr lang="ru-RU"/>
        </a:p>
      </dgm:t>
    </dgm:pt>
    <dgm:pt modelId="{9D414F49-069D-9346-9475-C930E75B7863}">
      <dgm:prSet phldrT="[Текст]"/>
      <dgm:spPr/>
      <dgm:t>
        <a:bodyPr/>
        <a:lstStyle/>
        <a:p>
          <a:r>
            <a:rPr lang="ru-RU" dirty="0" smtClean="0"/>
            <a:t>Где обо всем этом узнать?</a:t>
          </a:r>
          <a:endParaRPr lang="ru-RU" dirty="0"/>
        </a:p>
      </dgm:t>
    </dgm:pt>
    <dgm:pt modelId="{C3786E9E-1CFC-1B4E-A977-3CB1C522805D}" type="parTrans" cxnId="{9550BFE1-26B3-AC44-A380-51A92D9396A3}">
      <dgm:prSet/>
      <dgm:spPr/>
      <dgm:t>
        <a:bodyPr/>
        <a:lstStyle/>
        <a:p>
          <a:endParaRPr lang="ru-RU"/>
        </a:p>
      </dgm:t>
    </dgm:pt>
    <dgm:pt modelId="{4C62EA37-8AAE-FB46-97DC-254BC289A928}" type="sibTrans" cxnId="{9550BFE1-26B3-AC44-A380-51A92D9396A3}">
      <dgm:prSet/>
      <dgm:spPr/>
      <dgm:t>
        <a:bodyPr/>
        <a:lstStyle/>
        <a:p>
          <a:endParaRPr lang="ru-RU"/>
        </a:p>
      </dgm:t>
    </dgm:pt>
    <dgm:pt modelId="{084963DA-D859-5B4F-B0DB-720368DBC8A5}" type="pres">
      <dgm:prSet presAssocID="{3C0D5BEE-807B-4A47-8926-9FB0586AC685}" presName="outerComposite" presStyleCnt="0">
        <dgm:presLayoutVars>
          <dgm:chMax val="5"/>
          <dgm:dir/>
          <dgm:resizeHandles val="exact"/>
        </dgm:presLayoutVars>
      </dgm:prSet>
      <dgm:spPr/>
    </dgm:pt>
    <dgm:pt modelId="{18398BCC-FF96-F34D-8837-F1C57C9CA9E8}" type="pres">
      <dgm:prSet presAssocID="{3C0D5BEE-807B-4A47-8926-9FB0586AC685}" presName="dummyMaxCanvas" presStyleCnt="0">
        <dgm:presLayoutVars/>
      </dgm:prSet>
      <dgm:spPr/>
    </dgm:pt>
    <dgm:pt modelId="{53ABC3EF-ABA1-4E4B-AF28-458048685136}" type="pres">
      <dgm:prSet presAssocID="{3C0D5BEE-807B-4A47-8926-9FB0586AC685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FCA21C0-AE4E-4149-88A1-30A5A84DC00C}" type="pres">
      <dgm:prSet presAssocID="{3C0D5BEE-807B-4A47-8926-9FB0586AC685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B182952-C346-3D49-ABB0-11132921490B}" type="pres">
      <dgm:prSet presAssocID="{3C0D5BEE-807B-4A47-8926-9FB0586AC685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0B47E70-CBC2-BB43-AF16-B7EA020F6ABE}" type="pres">
      <dgm:prSet presAssocID="{3C0D5BEE-807B-4A47-8926-9FB0586AC685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32BA1F0-05AE-C346-A74F-23A96133A4E5}" type="pres">
      <dgm:prSet presAssocID="{3C0D5BEE-807B-4A47-8926-9FB0586AC685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78BC670-B7A7-C340-83F9-3398F8C4E072}" type="pres">
      <dgm:prSet presAssocID="{3C0D5BEE-807B-4A47-8926-9FB0586AC685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2D1748D-FEBD-3140-A584-BD9C42969EB9}" type="pres">
      <dgm:prSet presAssocID="{3C0D5BEE-807B-4A47-8926-9FB0586AC685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15CFADD-5CBE-8C40-8CA7-379F1DAD3B5B}" type="pres">
      <dgm:prSet presAssocID="{3C0D5BEE-807B-4A47-8926-9FB0586AC685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11B5FE1-E8F6-5A40-9671-B58099DB417C}" type="pres">
      <dgm:prSet presAssocID="{3C0D5BEE-807B-4A47-8926-9FB0586AC685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6B2431-B590-FA46-9C4E-AF11B1166271}" type="pres">
      <dgm:prSet presAssocID="{3C0D5BEE-807B-4A47-8926-9FB0586AC685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D65408F-B595-654C-B071-280BA8251588}" type="pres">
      <dgm:prSet presAssocID="{3C0D5BEE-807B-4A47-8926-9FB0586AC685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98DFC02-B307-3142-9DE0-4A56748E7068}" type="pres">
      <dgm:prSet presAssocID="{3C0D5BEE-807B-4A47-8926-9FB0586AC685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C9997D4-9DD3-7546-97C1-B28CBF20D94A}" type="pres">
      <dgm:prSet presAssocID="{3C0D5BEE-807B-4A47-8926-9FB0586AC685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7A5264A-AC89-2340-A0E1-4CF01E18A106}" type="pres">
      <dgm:prSet presAssocID="{3C0D5BEE-807B-4A47-8926-9FB0586AC685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50BFE1-26B3-AC44-A380-51A92D9396A3}" srcId="{3C0D5BEE-807B-4A47-8926-9FB0586AC685}" destId="{9D414F49-069D-9346-9475-C930E75B7863}" srcOrd="4" destOrd="0" parTransId="{C3786E9E-1CFC-1B4E-A977-3CB1C522805D}" sibTransId="{4C62EA37-8AAE-FB46-97DC-254BC289A928}"/>
    <dgm:cxn modelId="{4E77A8E6-4324-4DCC-9490-006F7221C857}" type="presOf" srcId="{9D414F49-069D-9346-9475-C930E75B7863}" destId="{D32BA1F0-05AE-C346-A74F-23A96133A4E5}" srcOrd="0" destOrd="0" presId="urn:microsoft.com/office/officeart/2005/8/layout/vProcess5"/>
    <dgm:cxn modelId="{8E1AD5AE-1CD6-4966-A145-0D53BA6CBA6F}" type="presOf" srcId="{9D414F49-069D-9346-9475-C930E75B7863}" destId="{E7A5264A-AC89-2340-A0E1-4CF01E18A106}" srcOrd="1" destOrd="0" presId="urn:microsoft.com/office/officeart/2005/8/layout/vProcess5"/>
    <dgm:cxn modelId="{2C8BEA8E-A05B-45F5-B6FD-895495C5CC22}" type="presOf" srcId="{FF5595DF-9BE3-BC4E-ABAF-7B497B1618D5}" destId="{2FCA21C0-AE4E-4149-88A1-30A5A84DC00C}" srcOrd="0" destOrd="0" presId="urn:microsoft.com/office/officeart/2005/8/layout/vProcess5"/>
    <dgm:cxn modelId="{DCDA4EEB-6EA9-4169-80E2-A5B52293936A}" type="presOf" srcId="{C684F27E-F895-E545-B4C7-046C486224E4}" destId="{53ABC3EF-ABA1-4E4B-AF28-458048685136}" srcOrd="0" destOrd="0" presId="urn:microsoft.com/office/officeart/2005/8/layout/vProcess5"/>
    <dgm:cxn modelId="{F010CE2C-0372-394D-B461-19A889738CDB}" srcId="{3C0D5BEE-807B-4A47-8926-9FB0586AC685}" destId="{02B854AC-D9DD-BF47-8180-076F65DB6847}" srcOrd="2" destOrd="0" parTransId="{04278F3F-64EC-2D49-95A6-720E54DCF987}" sibTransId="{D911DB0B-41C3-794C-AEBB-6C06A3636FDC}"/>
    <dgm:cxn modelId="{7E5FB004-59EF-4C39-B991-D7B7D4677697}" type="presOf" srcId="{0DEC162B-0DD2-0A4F-B43D-73CAD5A3A9C1}" destId="{5C9997D4-9DD3-7546-97C1-B28CBF20D94A}" srcOrd="1" destOrd="0" presId="urn:microsoft.com/office/officeart/2005/8/layout/vProcess5"/>
    <dgm:cxn modelId="{B9BF8636-F8AC-CA4D-A871-760DF36E9AFB}" srcId="{3C0D5BEE-807B-4A47-8926-9FB0586AC685}" destId="{0DEC162B-0DD2-0A4F-B43D-73CAD5A3A9C1}" srcOrd="3" destOrd="0" parTransId="{1EB08A0B-4F2C-8241-B4CB-DBC6FCCA1C92}" sibTransId="{B0A99D4A-F6A5-CD47-BDD2-2D58BA0FC869}"/>
    <dgm:cxn modelId="{ED4D016A-E09C-0F4D-89E7-344EDFD3822C}" srcId="{3C0D5BEE-807B-4A47-8926-9FB0586AC685}" destId="{FF5595DF-9BE3-BC4E-ABAF-7B497B1618D5}" srcOrd="1" destOrd="0" parTransId="{E5D18477-8673-D643-B208-333A907CF46B}" sibTransId="{D3702F40-B2DD-C94C-8EA1-74660BE951D0}"/>
    <dgm:cxn modelId="{D91458B1-75B9-3D4C-BF56-6252ED08A3DC}" srcId="{3C0D5BEE-807B-4A47-8926-9FB0586AC685}" destId="{C684F27E-F895-E545-B4C7-046C486224E4}" srcOrd="0" destOrd="0" parTransId="{347CC560-060B-5843-8905-E9056611E3C6}" sibTransId="{9EC28DAB-12D3-F241-9D0B-7AC2C91FF823}"/>
    <dgm:cxn modelId="{A97CE358-735E-421D-A780-8253F6C1F7AA}" type="presOf" srcId="{D3702F40-B2DD-C94C-8EA1-74660BE951D0}" destId="{C2D1748D-FEBD-3140-A584-BD9C42969EB9}" srcOrd="0" destOrd="0" presId="urn:microsoft.com/office/officeart/2005/8/layout/vProcess5"/>
    <dgm:cxn modelId="{9600C547-4E92-47AC-B6C3-4EA4793C0944}" type="presOf" srcId="{3C0D5BEE-807B-4A47-8926-9FB0586AC685}" destId="{084963DA-D859-5B4F-B0DB-720368DBC8A5}" srcOrd="0" destOrd="0" presId="urn:microsoft.com/office/officeart/2005/8/layout/vProcess5"/>
    <dgm:cxn modelId="{4D27F26F-BB59-4161-AC52-5712E8DC5FE4}" type="presOf" srcId="{B0A99D4A-F6A5-CD47-BDD2-2D58BA0FC869}" destId="{C11B5FE1-E8F6-5A40-9671-B58099DB417C}" srcOrd="0" destOrd="0" presId="urn:microsoft.com/office/officeart/2005/8/layout/vProcess5"/>
    <dgm:cxn modelId="{A0EC75D8-3C38-463D-99C2-2DFFF2C401DF}" type="presOf" srcId="{9EC28DAB-12D3-F241-9D0B-7AC2C91FF823}" destId="{978BC670-B7A7-C340-83F9-3398F8C4E072}" srcOrd="0" destOrd="0" presId="urn:microsoft.com/office/officeart/2005/8/layout/vProcess5"/>
    <dgm:cxn modelId="{264F3122-8BE4-44CE-B1B0-3164748249E4}" type="presOf" srcId="{02B854AC-D9DD-BF47-8180-076F65DB6847}" destId="{6B182952-C346-3D49-ABB0-11132921490B}" srcOrd="0" destOrd="0" presId="urn:microsoft.com/office/officeart/2005/8/layout/vProcess5"/>
    <dgm:cxn modelId="{5A7A4E4F-E997-4898-B7F6-6CA5A36DD74A}" type="presOf" srcId="{FF5595DF-9BE3-BC4E-ABAF-7B497B1618D5}" destId="{1D65408F-B595-654C-B071-280BA8251588}" srcOrd="1" destOrd="0" presId="urn:microsoft.com/office/officeart/2005/8/layout/vProcess5"/>
    <dgm:cxn modelId="{9EA5078A-874B-4DBA-A08C-EBAF6147B187}" type="presOf" srcId="{02B854AC-D9DD-BF47-8180-076F65DB6847}" destId="{198DFC02-B307-3142-9DE0-4A56748E7068}" srcOrd="1" destOrd="0" presId="urn:microsoft.com/office/officeart/2005/8/layout/vProcess5"/>
    <dgm:cxn modelId="{024B77F9-780A-43FE-979B-ED505A915674}" type="presOf" srcId="{D911DB0B-41C3-794C-AEBB-6C06A3636FDC}" destId="{515CFADD-5CBE-8C40-8CA7-379F1DAD3B5B}" srcOrd="0" destOrd="0" presId="urn:microsoft.com/office/officeart/2005/8/layout/vProcess5"/>
    <dgm:cxn modelId="{A985F234-3FFC-4736-A376-32C3EDAE1473}" type="presOf" srcId="{0DEC162B-0DD2-0A4F-B43D-73CAD5A3A9C1}" destId="{50B47E70-CBC2-BB43-AF16-B7EA020F6ABE}" srcOrd="0" destOrd="0" presId="urn:microsoft.com/office/officeart/2005/8/layout/vProcess5"/>
    <dgm:cxn modelId="{3D8DEA59-FEEB-4EEB-9828-5D64B8C98A2F}" type="presOf" srcId="{C684F27E-F895-E545-B4C7-046C486224E4}" destId="{466B2431-B590-FA46-9C4E-AF11B1166271}" srcOrd="1" destOrd="0" presId="urn:microsoft.com/office/officeart/2005/8/layout/vProcess5"/>
    <dgm:cxn modelId="{5F656367-D56D-4599-8519-11D200C9C3CE}" type="presParOf" srcId="{084963DA-D859-5B4F-B0DB-720368DBC8A5}" destId="{18398BCC-FF96-F34D-8837-F1C57C9CA9E8}" srcOrd="0" destOrd="0" presId="urn:microsoft.com/office/officeart/2005/8/layout/vProcess5"/>
    <dgm:cxn modelId="{A54D6602-DE08-4762-A7C5-D9E974610037}" type="presParOf" srcId="{084963DA-D859-5B4F-B0DB-720368DBC8A5}" destId="{53ABC3EF-ABA1-4E4B-AF28-458048685136}" srcOrd="1" destOrd="0" presId="urn:microsoft.com/office/officeart/2005/8/layout/vProcess5"/>
    <dgm:cxn modelId="{F78469AB-7F2A-4042-9578-AE05F5567D6C}" type="presParOf" srcId="{084963DA-D859-5B4F-B0DB-720368DBC8A5}" destId="{2FCA21C0-AE4E-4149-88A1-30A5A84DC00C}" srcOrd="2" destOrd="0" presId="urn:microsoft.com/office/officeart/2005/8/layout/vProcess5"/>
    <dgm:cxn modelId="{22C86114-15A3-416B-A9B8-1F9FCF2CCD05}" type="presParOf" srcId="{084963DA-D859-5B4F-B0DB-720368DBC8A5}" destId="{6B182952-C346-3D49-ABB0-11132921490B}" srcOrd="3" destOrd="0" presId="urn:microsoft.com/office/officeart/2005/8/layout/vProcess5"/>
    <dgm:cxn modelId="{5D57A6C5-F64A-4008-A0B8-5A59CC57BDB6}" type="presParOf" srcId="{084963DA-D859-5B4F-B0DB-720368DBC8A5}" destId="{50B47E70-CBC2-BB43-AF16-B7EA020F6ABE}" srcOrd="4" destOrd="0" presId="urn:microsoft.com/office/officeart/2005/8/layout/vProcess5"/>
    <dgm:cxn modelId="{7A8E6E8E-94EF-4609-AB2C-BC5A83EE116B}" type="presParOf" srcId="{084963DA-D859-5B4F-B0DB-720368DBC8A5}" destId="{D32BA1F0-05AE-C346-A74F-23A96133A4E5}" srcOrd="5" destOrd="0" presId="urn:microsoft.com/office/officeart/2005/8/layout/vProcess5"/>
    <dgm:cxn modelId="{91D6AE85-CE48-487A-9643-CABCB2046658}" type="presParOf" srcId="{084963DA-D859-5B4F-B0DB-720368DBC8A5}" destId="{978BC670-B7A7-C340-83F9-3398F8C4E072}" srcOrd="6" destOrd="0" presId="urn:microsoft.com/office/officeart/2005/8/layout/vProcess5"/>
    <dgm:cxn modelId="{4A9C796D-6F23-43A8-880C-9882EB2C4D8B}" type="presParOf" srcId="{084963DA-D859-5B4F-B0DB-720368DBC8A5}" destId="{C2D1748D-FEBD-3140-A584-BD9C42969EB9}" srcOrd="7" destOrd="0" presId="urn:microsoft.com/office/officeart/2005/8/layout/vProcess5"/>
    <dgm:cxn modelId="{54600AFE-8918-442C-A729-BB7B6DD905DB}" type="presParOf" srcId="{084963DA-D859-5B4F-B0DB-720368DBC8A5}" destId="{515CFADD-5CBE-8C40-8CA7-379F1DAD3B5B}" srcOrd="8" destOrd="0" presId="urn:microsoft.com/office/officeart/2005/8/layout/vProcess5"/>
    <dgm:cxn modelId="{4FD7DEA6-384F-4851-8618-00ED5C62D400}" type="presParOf" srcId="{084963DA-D859-5B4F-B0DB-720368DBC8A5}" destId="{C11B5FE1-E8F6-5A40-9671-B58099DB417C}" srcOrd="9" destOrd="0" presId="urn:microsoft.com/office/officeart/2005/8/layout/vProcess5"/>
    <dgm:cxn modelId="{F96BE187-F899-43E1-9C75-DE42A9927D41}" type="presParOf" srcId="{084963DA-D859-5B4F-B0DB-720368DBC8A5}" destId="{466B2431-B590-FA46-9C4E-AF11B1166271}" srcOrd="10" destOrd="0" presId="urn:microsoft.com/office/officeart/2005/8/layout/vProcess5"/>
    <dgm:cxn modelId="{97019DFB-C0A2-47F7-99F1-CE352D3676BE}" type="presParOf" srcId="{084963DA-D859-5B4F-B0DB-720368DBC8A5}" destId="{1D65408F-B595-654C-B071-280BA8251588}" srcOrd="11" destOrd="0" presId="urn:microsoft.com/office/officeart/2005/8/layout/vProcess5"/>
    <dgm:cxn modelId="{88A750A3-EE96-46A4-862E-B74EDA3B1ACF}" type="presParOf" srcId="{084963DA-D859-5B4F-B0DB-720368DBC8A5}" destId="{198DFC02-B307-3142-9DE0-4A56748E7068}" srcOrd="12" destOrd="0" presId="urn:microsoft.com/office/officeart/2005/8/layout/vProcess5"/>
    <dgm:cxn modelId="{4177A2E1-56C3-4A4A-B15C-4AD5DE744825}" type="presParOf" srcId="{084963DA-D859-5B4F-B0DB-720368DBC8A5}" destId="{5C9997D4-9DD3-7546-97C1-B28CBF20D94A}" srcOrd="13" destOrd="0" presId="urn:microsoft.com/office/officeart/2005/8/layout/vProcess5"/>
    <dgm:cxn modelId="{096AC540-5620-4681-9BCA-AC3C6FD9F425}" type="presParOf" srcId="{084963DA-D859-5B4F-B0DB-720368DBC8A5}" destId="{E7A5264A-AC89-2340-A0E1-4CF01E18A106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  <a:ext uri="{C62137D5-CB1D-491B-B009-E17868A290BF}">
      <dgm14:recolorImg xmlns:dgm14="http://schemas.microsoft.com/office/drawing/2010/diagram" val="1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7FF3101A-09DE-47A7-AFDA-4DD6C78D6402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9879EAF-80B7-4A3C-A05C-60F627A631D6}">
      <dgm:prSet custT="1"/>
      <dgm:spPr/>
      <dgm:t>
        <a:bodyPr/>
        <a:lstStyle/>
        <a:p>
          <a:pPr rtl="0"/>
          <a:r>
            <a:rPr lang="ru-RU" sz="2000" u="sng" dirty="0" smtClean="0"/>
            <a:t>В состав Совета СПКС входят:</a:t>
          </a:r>
          <a:endParaRPr lang="ru-RU" sz="2000" u="sng" dirty="0"/>
        </a:p>
      </dgm:t>
    </dgm:pt>
    <dgm:pt modelId="{F3D74AAF-BD25-4B5A-8A99-B51993A1C0D2}" type="parTrans" cxnId="{A2AFD533-3988-4ED7-AB39-AAEFF0F687BD}">
      <dgm:prSet/>
      <dgm:spPr/>
      <dgm:t>
        <a:bodyPr/>
        <a:lstStyle/>
        <a:p>
          <a:endParaRPr lang="ru-RU" sz="2000"/>
        </a:p>
      </dgm:t>
    </dgm:pt>
    <dgm:pt modelId="{1CC349A1-3853-4885-AA26-54F774F8E6B6}" type="sibTrans" cxnId="{A2AFD533-3988-4ED7-AB39-AAEFF0F687BD}">
      <dgm:prSet/>
      <dgm:spPr/>
      <dgm:t>
        <a:bodyPr/>
        <a:lstStyle/>
        <a:p>
          <a:endParaRPr lang="ru-RU" sz="2000"/>
        </a:p>
      </dgm:t>
    </dgm:pt>
    <dgm:pt modelId="{A78878DA-E41C-4FAC-A205-0B0C80F0E6E7}">
      <dgm:prSet custT="1"/>
      <dgm:spPr/>
      <dgm:t>
        <a:bodyPr/>
        <a:lstStyle/>
        <a:p>
          <a:pPr rtl="0"/>
          <a:r>
            <a:rPr lang="ru-RU" sz="1800" dirty="0" smtClean="0"/>
            <a:t>- представители ведущих </a:t>
          </a:r>
          <a:r>
            <a:rPr lang="ru-RU" sz="1800" dirty="0" smtClean="0"/>
            <a:t>Российских </a:t>
          </a:r>
          <a:r>
            <a:rPr lang="ru-RU" sz="1800" dirty="0" smtClean="0"/>
            <a:t>компаний таких, как ГАЗПРОМ, ТРАНСНЕФТЬ, РОСАТОМ, Объединенная ракетно-космическая корпорация, Объединенная судостроительная корпорация, НОСТРОЙ, ТРАНССТРОЙ, РЖД;</a:t>
          </a:r>
          <a:endParaRPr lang="ru-RU" sz="1800" dirty="0"/>
        </a:p>
      </dgm:t>
    </dgm:pt>
    <dgm:pt modelId="{C411A304-4F99-4E48-8325-A9425DF58F1C}" type="parTrans" cxnId="{DEA5A53F-5E74-4D55-BBCC-EA88AD9B8BBE}">
      <dgm:prSet/>
      <dgm:spPr/>
      <dgm:t>
        <a:bodyPr/>
        <a:lstStyle/>
        <a:p>
          <a:endParaRPr lang="ru-RU" sz="2000"/>
        </a:p>
      </dgm:t>
    </dgm:pt>
    <dgm:pt modelId="{37AED739-1D5E-4788-9E41-73C3BD4EA800}" type="sibTrans" cxnId="{DEA5A53F-5E74-4D55-BBCC-EA88AD9B8BBE}">
      <dgm:prSet/>
      <dgm:spPr/>
      <dgm:t>
        <a:bodyPr/>
        <a:lstStyle/>
        <a:p>
          <a:endParaRPr lang="ru-RU" sz="2000"/>
        </a:p>
      </dgm:t>
    </dgm:pt>
    <dgm:pt modelId="{099F23D6-DE73-4D9D-9802-DA1259A5660A}">
      <dgm:prSet custT="1"/>
      <dgm:spPr/>
      <dgm:t>
        <a:bodyPr/>
        <a:lstStyle/>
        <a:p>
          <a:pPr rtl="0"/>
          <a:r>
            <a:rPr lang="ru-RU" sz="2000" dirty="0" smtClean="0"/>
            <a:t>- представители организаций высшего и среднего профессионального образования, научных организаций;</a:t>
          </a:r>
          <a:endParaRPr lang="ru-RU" sz="2000" dirty="0"/>
        </a:p>
      </dgm:t>
    </dgm:pt>
    <dgm:pt modelId="{361AF3C5-F3B1-4E58-8B26-FDC3669D3C13}" type="parTrans" cxnId="{57520956-298F-4522-84A1-126AF2B698D4}">
      <dgm:prSet/>
      <dgm:spPr/>
      <dgm:t>
        <a:bodyPr/>
        <a:lstStyle/>
        <a:p>
          <a:endParaRPr lang="ru-RU" sz="2000"/>
        </a:p>
      </dgm:t>
    </dgm:pt>
    <dgm:pt modelId="{DEB3782C-5580-4319-BD36-169DB62A4E71}" type="sibTrans" cxnId="{57520956-298F-4522-84A1-126AF2B698D4}">
      <dgm:prSet/>
      <dgm:spPr/>
      <dgm:t>
        <a:bodyPr/>
        <a:lstStyle/>
        <a:p>
          <a:endParaRPr lang="ru-RU" sz="2000"/>
        </a:p>
      </dgm:t>
    </dgm:pt>
    <dgm:pt modelId="{6645D12D-8B34-4B5C-93DA-A8A97CCBD289}">
      <dgm:prSet custT="1"/>
      <dgm:spPr/>
      <dgm:t>
        <a:bodyPr/>
        <a:lstStyle/>
        <a:p>
          <a:pPr rtl="0"/>
          <a:r>
            <a:rPr lang="ru-RU" sz="2000" dirty="0" smtClean="0"/>
            <a:t> -представитель Федерации независимых профсоюзов России;</a:t>
          </a:r>
          <a:endParaRPr lang="ru-RU" sz="2000" dirty="0"/>
        </a:p>
      </dgm:t>
    </dgm:pt>
    <dgm:pt modelId="{4498C574-11C2-481B-8E26-D2A830001BCF}" type="parTrans" cxnId="{5974BD5C-9DFC-4401-A939-10384C05481E}">
      <dgm:prSet/>
      <dgm:spPr/>
      <dgm:t>
        <a:bodyPr/>
        <a:lstStyle/>
        <a:p>
          <a:endParaRPr lang="ru-RU" sz="2000"/>
        </a:p>
      </dgm:t>
    </dgm:pt>
    <dgm:pt modelId="{B370C6A3-5ADD-4E0E-900C-F51197E6C21E}" type="sibTrans" cxnId="{5974BD5C-9DFC-4401-A939-10384C05481E}">
      <dgm:prSet/>
      <dgm:spPr/>
      <dgm:t>
        <a:bodyPr/>
        <a:lstStyle/>
        <a:p>
          <a:endParaRPr lang="ru-RU" sz="2000"/>
        </a:p>
      </dgm:t>
    </dgm:pt>
    <dgm:pt modelId="{D90068B5-C362-41B0-A212-4465F1F776FA}">
      <dgm:prSet custT="1"/>
      <dgm:spPr/>
      <dgm:t>
        <a:bodyPr/>
        <a:lstStyle/>
        <a:p>
          <a:pPr rtl="0"/>
          <a:r>
            <a:rPr lang="ru-RU" sz="2000" dirty="0" smtClean="0"/>
            <a:t>- представители органов оценки соответствия;</a:t>
          </a:r>
          <a:endParaRPr lang="ru-RU" sz="2000" dirty="0"/>
        </a:p>
      </dgm:t>
    </dgm:pt>
    <dgm:pt modelId="{6378CE97-B5AD-4E29-8E72-22C3EC080CB7}" type="parTrans" cxnId="{595A822F-FE31-4C70-AD2D-4CF3B631A22F}">
      <dgm:prSet/>
      <dgm:spPr/>
      <dgm:t>
        <a:bodyPr/>
        <a:lstStyle/>
        <a:p>
          <a:endParaRPr lang="ru-RU" sz="2000"/>
        </a:p>
      </dgm:t>
    </dgm:pt>
    <dgm:pt modelId="{7F74B291-02A2-4298-95EC-BEEB4CE5E708}" type="sibTrans" cxnId="{595A822F-FE31-4C70-AD2D-4CF3B631A22F}">
      <dgm:prSet/>
      <dgm:spPr/>
      <dgm:t>
        <a:bodyPr/>
        <a:lstStyle/>
        <a:p>
          <a:endParaRPr lang="ru-RU" sz="2000"/>
        </a:p>
      </dgm:t>
    </dgm:pt>
    <dgm:pt modelId="{748C1CB0-391D-43DB-B1C5-2FA62DF5B01D}">
      <dgm:prSet custT="1"/>
      <dgm:spPr/>
      <dgm:t>
        <a:bodyPr/>
        <a:lstStyle/>
        <a:p>
          <a:pPr rtl="0"/>
          <a:r>
            <a:rPr lang="ru-RU" sz="2000" dirty="0" smtClean="0"/>
            <a:t>- представитель федерального органа исполнительной власти</a:t>
          </a:r>
          <a:endParaRPr lang="ru-RU" sz="2000" dirty="0"/>
        </a:p>
      </dgm:t>
    </dgm:pt>
    <dgm:pt modelId="{2DA60BD0-8F46-4930-8994-994B46BA9525}" type="parTrans" cxnId="{1B2FD574-89A8-45D6-8166-7AE24505C0D8}">
      <dgm:prSet/>
      <dgm:spPr/>
      <dgm:t>
        <a:bodyPr/>
        <a:lstStyle/>
        <a:p>
          <a:endParaRPr lang="ru-RU" sz="2000"/>
        </a:p>
      </dgm:t>
    </dgm:pt>
    <dgm:pt modelId="{9CFA9E85-4972-45F9-9F33-F1FABE964817}" type="sibTrans" cxnId="{1B2FD574-89A8-45D6-8166-7AE24505C0D8}">
      <dgm:prSet/>
      <dgm:spPr/>
      <dgm:t>
        <a:bodyPr/>
        <a:lstStyle/>
        <a:p>
          <a:endParaRPr lang="ru-RU" sz="2000"/>
        </a:p>
      </dgm:t>
    </dgm:pt>
    <dgm:pt modelId="{53EBF58C-2D26-42B3-AB1D-C0D866499013}" type="pres">
      <dgm:prSet presAssocID="{7FF3101A-09DE-47A7-AFDA-4DD6C78D640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E3BB67-22F5-4221-9E95-A7E7A53CE099}" type="pres">
      <dgm:prSet presAssocID="{19879EAF-80B7-4A3C-A05C-60F627A631D6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EDB2E2-5CD3-491E-A1D9-C9834884C66C}" type="pres">
      <dgm:prSet presAssocID="{1CC349A1-3853-4885-AA26-54F774F8E6B6}" presName="spacer" presStyleCnt="0"/>
      <dgm:spPr/>
    </dgm:pt>
    <dgm:pt modelId="{E3FB495D-9912-495A-B1B3-2BCBC0E581BA}" type="pres">
      <dgm:prSet presAssocID="{A78878DA-E41C-4FAC-A205-0B0C80F0E6E7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5F8D06-B497-47B1-87FB-6D1EE718A051}" type="pres">
      <dgm:prSet presAssocID="{37AED739-1D5E-4788-9E41-73C3BD4EA800}" presName="spacer" presStyleCnt="0"/>
      <dgm:spPr/>
    </dgm:pt>
    <dgm:pt modelId="{3A488028-6762-4092-8D97-2C4431819EA3}" type="pres">
      <dgm:prSet presAssocID="{099F23D6-DE73-4D9D-9802-DA1259A5660A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7522FF-5C12-4A54-A882-6C49BB2E7228}" type="pres">
      <dgm:prSet presAssocID="{DEB3782C-5580-4319-BD36-169DB62A4E71}" presName="spacer" presStyleCnt="0"/>
      <dgm:spPr/>
    </dgm:pt>
    <dgm:pt modelId="{F1C754D8-817B-4B4B-9D29-8EE34D666110}" type="pres">
      <dgm:prSet presAssocID="{6645D12D-8B34-4B5C-93DA-A8A97CCBD289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B33D3B-E7E5-45EB-8BE4-32B3CD520644}" type="pres">
      <dgm:prSet presAssocID="{B370C6A3-5ADD-4E0E-900C-F51197E6C21E}" presName="spacer" presStyleCnt="0"/>
      <dgm:spPr/>
    </dgm:pt>
    <dgm:pt modelId="{BDF973F6-A669-40B6-84D9-05E0D9BB0082}" type="pres">
      <dgm:prSet presAssocID="{D90068B5-C362-41B0-A212-4465F1F776FA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99100B-CBD0-43B7-B8A7-970A8848E450}" type="pres">
      <dgm:prSet presAssocID="{7F74B291-02A2-4298-95EC-BEEB4CE5E708}" presName="spacer" presStyleCnt="0"/>
      <dgm:spPr/>
    </dgm:pt>
    <dgm:pt modelId="{AEA5F499-BFB6-4190-9E5A-ACD33A9A4BFE}" type="pres">
      <dgm:prSet presAssocID="{748C1CB0-391D-43DB-B1C5-2FA62DF5B01D}" presName="parentText" presStyleLbl="node1" presStyleIdx="5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520956-298F-4522-84A1-126AF2B698D4}" srcId="{7FF3101A-09DE-47A7-AFDA-4DD6C78D6402}" destId="{099F23D6-DE73-4D9D-9802-DA1259A5660A}" srcOrd="2" destOrd="0" parTransId="{361AF3C5-F3B1-4E58-8B26-FDC3669D3C13}" sibTransId="{DEB3782C-5580-4319-BD36-169DB62A4E71}"/>
    <dgm:cxn modelId="{23CB98F6-10DD-C144-B5A2-B9A0DF6ABFAF}" type="presOf" srcId="{6645D12D-8B34-4B5C-93DA-A8A97CCBD289}" destId="{F1C754D8-817B-4B4B-9D29-8EE34D666110}" srcOrd="0" destOrd="0" presId="urn:microsoft.com/office/officeart/2005/8/layout/vList2"/>
    <dgm:cxn modelId="{1B2FD574-89A8-45D6-8166-7AE24505C0D8}" srcId="{7FF3101A-09DE-47A7-AFDA-4DD6C78D6402}" destId="{748C1CB0-391D-43DB-B1C5-2FA62DF5B01D}" srcOrd="5" destOrd="0" parTransId="{2DA60BD0-8F46-4930-8994-994B46BA9525}" sibTransId="{9CFA9E85-4972-45F9-9F33-F1FABE964817}"/>
    <dgm:cxn modelId="{523315A1-2397-8442-A741-482AADB299B8}" type="presOf" srcId="{099F23D6-DE73-4D9D-9802-DA1259A5660A}" destId="{3A488028-6762-4092-8D97-2C4431819EA3}" srcOrd="0" destOrd="0" presId="urn:microsoft.com/office/officeart/2005/8/layout/vList2"/>
    <dgm:cxn modelId="{20AFD453-A93A-A04F-A699-755060309EA2}" type="presOf" srcId="{A78878DA-E41C-4FAC-A205-0B0C80F0E6E7}" destId="{E3FB495D-9912-495A-B1B3-2BCBC0E581BA}" srcOrd="0" destOrd="0" presId="urn:microsoft.com/office/officeart/2005/8/layout/vList2"/>
    <dgm:cxn modelId="{A2AFD533-3988-4ED7-AB39-AAEFF0F687BD}" srcId="{7FF3101A-09DE-47A7-AFDA-4DD6C78D6402}" destId="{19879EAF-80B7-4A3C-A05C-60F627A631D6}" srcOrd="0" destOrd="0" parTransId="{F3D74AAF-BD25-4B5A-8A99-B51993A1C0D2}" sibTransId="{1CC349A1-3853-4885-AA26-54F774F8E6B6}"/>
    <dgm:cxn modelId="{43EBBDA5-AA49-1648-ABAD-1B44D130D776}" type="presOf" srcId="{19879EAF-80B7-4A3C-A05C-60F627A631D6}" destId="{69E3BB67-22F5-4221-9E95-A7E7A53CE099}" srcOrd="0" destOrd="0" presId="urn:microsoft.com/office/officeart/2005/8/layout/vList2"/>
    <dgm:cxn modelId="{C38E0A2C-A0F1-954B-BB51-8B9AB9DDF387}" type="presOf" srcId="{748C1CB0-391D-43DB-B1C5-2FA62DF5B01D}" destId="{AEA5F499-BFB6-4190-9E5A-ACD33A9A4BFE}" srcOrd="0" destOrd="0" presId="urn:microsoft.com/office/officeart/2005/8/layout/vList2"/>
    <dgm:cxn modelId="{5974BD5C-9DFC-4401-A939-10384C05481E}" srcId="{7FF3101A-09DE-47A7-AFDA-4DD6C78D6402}" destId="{6645D12D-8B34-4B5C-93DA-A8A97CCBD289}" srcOrd="3" destOrd="0" parTransId="{4498C574-11C2-481B-8E26-D2A830001BCF}" sibTransId="{B370C6A3-5ADD-4E0E-900C-F51197E6C21E}"/>
    <dgm:cxn modelId="{088A85C2-F292-A145-A8FA-423FDBE36718}" type="presOf" srcId="{D90068B5-C362-41B0-A212-4465F1F776FA}" destId="{BDF973F6-A669-40B6-84D9-05E0D9BB0082}" srcOrd="0" destOrd="0" presId="urn:microsoft.com/office/officeart/2005/8/layout/vList2"/>
    <dgm:cxn modelId="{DEA5A53F-5E74-4D55-BBCC-EA88AD9B8BBE}" srcId="{7FF3101A-09DE-47A7-AFDA-4DD6C78D6402}" destId="{A78878DA-E41C-4FAC-A205-0B0C80F0E6E7}" srcOrd="1" destOrd="0" parTransId="{C411A304-4F99-4E48-8325-A9425DF58F1C}" sibTransId="{37AED739-1D5E-4788-9E41-73C3BD4EA800}"/>
    <dgm:cxn modelId="{595A822F-FE31-4C70-AD2D-4CF3B631A22F}" srcId="{7FF3101A-09DE-47A7-AFDA-4DD6C78D6402}" destId="{D90068B5-C362-41B0-A212-4465F1F776FA}" srcOrd="4" destOrd="0" parTransId="{6378CE97-B5AD-4E29-8E72-22C3EC080CB7}" sibTransId="{7F74B291-02A2-4298-95EC-BEEB4CE5E708}"/>
    <dgm:cxn modelId="{F02615D8-0345-EF4D-9832-D54241387CC6}" type="presOf" srcId="{7FF3101A-09DE-47A7-AFDA-4DD6C78D6402}" destId="{53EBF58C-2D26-42B3-AB1D-C0D866499013}" srcOrd="0" destOrd="0" presId="urn:microsoft.com/office/officeart/2005/8/layout/vList2"/>
    <dgm:cxn modelId="{EF361775-1656-A04A-9AE7-C718AB710241}" type="presParOf" srcId="{53EBF58C-2D26-42B3-AB1D-C0D866499013}" destId="{69E3BB67-22F5-4221-9E95-A7E7A53CE099}" srcOrd="0" destOrd="0" presId="urn:microsoft.com/office/officeart/2005/8/layout/vList2"/>
    <dgm:cxn modelId="{7ACFE9FC-1A34-5745-BF58-F54C4824FA6E}" type="presParOf" srcId="{53EBF58C-2D26-42B3-AB1D-C0D866499013}" destId="{43EDB2E2-5CD3-491E-A1D9-C9834884C66C}" srcOrd="1" destOrd="0" presId="urn:microsoft.com/office/officeart/2005/8/layout/vList2"/>
    <dgm:cxn modelId="{F2A49582-0A73-DB4F-AD74-73C1EB62EC48}" type="presParOf" srcId="{53EBF58C-2D26-42B3-AB1D-C0D866499013}" destId="{E3FB495D-9912-495A-B1B3-2BCBC0E581BA}" srcOrd="2" destOrd="0" presId="urn:microsoft.com/office/officeart/2005/8/layout/vList2"/>
    <dgm:cxn modelId="{10E0AAD6-B6D2-FC47-9A9A-42BB053AA39D}" type="presParOf" srcId="{53EBF58C-2D26-42B3-AB1D-C0D866499013}" destId="{585F8D06-B497-47B1-87FB-6D1EE718A051}" srcOrd="3" destOrd="0" presId="urn:microsoft.com/office/officeart/2005/8/layout/vList2"/>
    <dgm:cxn modelId="{2F27B8B2-6C94-7A47-82D4-EAC57C4DAD0B}" type="presParOf" srcId="{53EBF58C-2D26-42B3-AB1D-C0D866499013}" destId="{3A488028-6762-4092-8D97-2C4431819EA3}" srcOrd="4" destOrd="0" presId="urn:microsoft.com/office/officeart/2005/8/layout/vList2"/>
    <dgm:cxn modelId="{00D5E940-2127-754E-89F1-B05DBA9BACCE}" type="presParOf" srcId="{53EBF58C-2D26-42B3-AB1D-C0D866499013}" destId="{837522FF-5C12-4A54-A882-6C49BB2E7228}" srcOrd="5" destOrd="0" presId="urn:microsoft.com/office/officeart/2005/8/layout/vList2"/>
    <dgm:cxn modelId="{74AA5577-E31C-394C-A67B-B702B79D0CC7}" type="presParOf" srcId="{53EBF58C-2D26-42B3-AB1D-C0D866499013}" destId="{F1C754D8-817B-4B4B-9D29-8EE34D666110}" srcOrd="6" destOrd="0" presId="urn:microsoft.com/office/officeart/2005/8/layout/vList2"/>
    <dgm:cxn modelId="{F60B9E6D-8BD5-2348-BA47-9AC485F78D4F}" type="presParOf" srcId="{53EBF58C-2D26-42B3-AB1D-C0D866499013}" destId="{C3B33D3B-E7E5-45EB-8BE4-32B3CD520644}" srcOrd="7" destOrd="0" presId="urn:microsoft.com/office/officeart/2005/8/layout/vList2"/>
    <dgm:cxn modelId="{E88F1A80-E026-434E-8AE7-5F93CE8B9790}" type="presParOf" srcId="{53EBF58C-2D26-42B3-AB1D-C0D866499013}" destId="{BDF973F6-A669-40B6-84D9-05E0D9BB0082}" srcOrd="8" destOrd="0" presId="urn:microsoft.com/office/officeart/2005/8/layout/vList2"/>
    <dgm:cxn modelId="{25B00587-3348-ED4C-8B0B-DEBB5A704D6B}" type="presParOf" srcId="{53EBF58C-2D26-42B3-AB1D-C0D866499013}" destId="{5899100B-CBD0-43B7-B8A7-970A8848E450}" srcOrd="9" destOrd="0" presId="urn:microsoft.com/office/officeart/2005/8/layout/vList2"/>
    <dgm:cxn modelId="{E8E25235-470F-094A-8F78-53D250C63514}" type="presParOf" srcId="{53EBF58C-2D26-42B3-AB1D-C0D866499013}" destId="{AEA5F499-BFB6-4190-9E5A-ACD33A9A4BFE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7FF3101A-09DE-47A7-AFDA-4DD6C78D6402}" type="doc">
      <dgm:prSet loTypeId="urn:microsoft.com/office/officeart/2005/8/layout/vList2" loCatId="list" qsTypeId="urn:microsoft.com/office/officeart/2005/8/quickstyle/simple3" qsCatId="simple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19879EAF-80B7-4A3C-A05C-60F627A631D6}">
      <dgm:prSet custT="1"/>
      <dgm:spPr/>
      <dgm:t>
        <a:bodyPr/>
        <a:lstStyle/>
        <a:p>
          <a:pPr rtl="0"/>
          <a:r>
            <a:rPr lang="ru-RU" sz="2000" u="sng" dirty="0" smtClean="0"/>
            <a:t>При СПКС функционируют следующие Комитеты:</a:t>
          </a:r>
          <a:endParaRPr lang="ru-RU" sz="2000" u="sng" dirty="0"/>
        </a:p>
      </dgm:t>
    </dgm:pt>
    <dgm:pt modelId="{F3D74AAF-BD25-4B5A-8A99-B51993A1C0D2}" type="parTrans" cxnId="{A2AFD533-3988-4ED7-AB39-AAEFF0F687BD}">
      <dgm:prSet/>
      <dgm:spPr/>
      <dgm:t>
        <a:bodyPr/>
        <a:lstStyle/>
        <a:p>
          <a:endParaRPr lang="ru-RU" sz="2000"/>
        </a:p>
      </dgm:t>
    </dgm:pt>
    <dgm:pt modelId="{1CC349A1-3853-4885-AA26-54F774F8E6B6}" type="sibTrans" cxnId="{A2AFD533-3988-4ED7-AB39-AAEFF0F687BD}">
      <dgm:prSet/>
      <dgm:spPr/>
      <dgm:t>
        <a:bodyPr/>
        <a:lstStyle/>
        <a:p>
          <a:endParaRPr lang="ru-RU" sz="2000"/>
        </a:p>
      </dgm:t>
    </dgm:pt>
    <dgm:pt modelId="{A78878DA-E41C-4FAC-A205-0B0C80F0E6E7}">
      <dgm:prSet custT="1"/>
      <dgm:spPr/>
      <dgm:t>
        <a:bodyPr/>
        <a:lstStyle/>
        <a:p>
          <a:pPr rtl="0"/>
          <a:r>
            <a:rPr lang="ru-RU" sz="1800" dirty="0" smtClean="0"/>
            <a:t>- Комитет по мониторингу рынка труда;</a:t>
          </a:r>
          <a:endParaRPr lang="ru-RU" sz="1800" dirty="0"/>
        </a:p>
      </dgm:t>
    </dgm:pt>
    <dgm:pt modelId="{C411A304-4F99-4E48-8325-A9425DF58F1C}" type="parTrans" cxnId="{DEA5A53F-5E74-4D55-BBCC-EA88AD9B8BBE}">
      <dgm:prSet/>
      <dgm:spPr/>
      <dgm:t>
        <a:bodyPr/>
        <a:lstStyle/>
        <a:p>
          <a:endParaRPr lang="ru-RU" sz="2000"/>
        </a:p>
      </dgm:t>
    </dgm:pt>
    <dgm:pt modelId="{37AED739-1D5E-4788-9E41-73C3BD4EA800}" type="sibTrans" cxnId="{DEA5A53F-5E74-4D55-BBCC-EA88AD9B8BBE}">
      <dgm:prSet/>
      <dgm:spPr/>
      <dgm:t>
        <a:bodyPr/>
        <a:lstStyle/>
        <a:p>
          <a:endParaRPr lang="ru-RU" sz="2000"/>
        </a:p>
      </dgm:t>
    </dgm:pt>
    <dgm:pt modelId="{099F23D6-DE73-4D9D-9802-DA1259A5660A}">
      <dgm:prSet custT="1"/>
      <dgm:spPr/>
      <dgm:t>
        <a:bodyPr/>
        <a:lstStyle/>
        <a:p>
          <a:pPr rtl="0"/>
          <a:r>
            <a:rPr lang="ru-RU" sz="2000" dirty="0" smtClean="0"/>
            <a:t>- Комитет по профессиональным стандартам;</a:t>
          </a:r>
          <a:endParaRPr lang="ru-RU" sz="2000" dirty="0"/>
        </a:p>
      </dgm:t>
    </dgm:pt>
    <dgm:pt modelId="{361AF3C5-F3B1-4E58-8B26-FDC3669D3C13}" type="parTrans" cxnId="{57520956-298F-4522-84A1-126AF2B698D4}">
      <dgm:prSet/>
      <dgm:spPr/>
      <dgm:t>
        <a:bodyPr/>
        <a:lstStyle/>
        <a:p>
          <a:endParaRPr lang="ru-RU" sz="2000"/>
        </a:p>
      </dgm:t>
    </dgm:pt>
    <dgm:pt modelId="{DEB3782C-5580-4319-BD36-169DB62A4E71}" type="sibTrans" cxnId="{57520956-298F-4522-84A1-126AF2B698D4}">
      <dgm:prSet/>
      <dgm:spPr/>
      <dgm:t>
        <a:bodyPr/>
        <a:lstStyle/>
        <a:p>
          <a:endParaRPr lang="ru-RU" sz="2000"/>
        </a:p>
      </dgm:t>
    </dgm:pt>
    <dgm:pt modelId="{6645D12D-8B34-4B5C-93DA-A8A97CCBD289}">
      <dgm:prSet custT="1"/>
      <dgm:spPr/>
      <dgm:t>
        <a:bodyPr/>
        <a:lstStyle/>
        <a:p>
          <a:pPr rtl="0"/>
          <a:r>
            <a:rPr lang="ru-RU" sz="2000" dirty="0" smtClean="0"/>
            <a:t>-</a:t>
          </a:r>
          <a:r>
            <a:rPr lang="en-US" sz="2000" dirty="0" smtClean="0"/>
            <a:t> </a:t>
          </a:r>
          <a:r>
            <a:rPr lang="ru-RU" sz="2000" b="0" i="0" dirty="0" smtClean="0"/>
            <a:t>Комитет по применению профессиональных стандартов в системе профессионального образования и обучения</a:t>
          </a:r>
          <a:r>
            <a:rPr lang="ru-RU" sz="2000" dirty="0" smtClean="0"/>
            <a:t>;</a:t>
          </a:r>
          <a:endParaRPr lang="ru-RU" sz="2000" dirty="0"/>
        </a:p>
      </dgm:t>
    </dgm:pt>
    <dgm:pt modelId="{4498C574-11C2-481B-8E26-D2A830001BCF}" type="parTrans" cxnId="{5974BD5C-9DFC-4401-A939-10384C05481E}">
      <dgm:prSet/>
      <dgm:spPr/>
      <dgm:t>
        <a:bodyPr/>
        <a:lstStyle/>
        <a:p>
          <a:endParaRPr lang="ru-RU" sz="2000"/>
        </a:p>
      </dgm:t>
    </dgm:pt>
    <dgm:pt modelId="{B370C6A3-5ADD-4E0E-900C-F51197E6C21E}" type="sibTrans" cxnId="{5974BD5C-9DFC-4401-A939-10384C05481E}">
      <dgm:prSet/>
      <dgm:spPr/>
      <dgm:t>
        <a:bodyPr/>
        <a:lstStyle/>
        <a:p>
          <a:endParaRPr lang="ru-RU" sz="2000"/>
        </a:p>
      </dgm:t>
    </dgm:pt>
    <dgm:pt modelId="{D90068B5-C362-41B0-A212-4465F1F776FA}">
      <dgm:prSet custT="1"/>
      <dgm:spPr/>
      <dgm:t>
        <a:bodyPr/>
        <a:lstStyle/>
        <a:p>
          <a:pPr rtl="0"/>
          <a:r>
            <a:rPr lang="ru-RU" sz="2000" dirty="0" smtClean="0"/>
            <a:t>- </a:t>
          </a:r>
          <a:r>
            <a:rPr lang="ru-RU" sz="2000" b="0" i="0" dirty="0" smtClean="0"/>
            <a:t>Комитет по нормативно-методическому и информационному обеспечению</a:t>
          </a:r>
          <a:r>
            <a:rPr lang="ru-RU" sz="2000" dirty="0" smtClean="0"/>
            <a:t>;</a:t>
          </a:r>
          <a:endParaRPr lang="ru-RU" sz="2000" dirty="0"/>
        </a:p>
      </dgm:t>
    </dgm:pt>
    <dgm:pt modelId="{6378CE97-B5AD-4E29-8E72-22C3EC080CB7}" type="parTrans" cxnId="{595A822F-FE31-4C70-AD2D-4CF3B631A22F}">
      <dgm:prSet/>
      <dgm:spPr/>
      <dgm:t>
        <a:bodyPr/>
        <a:lstStyle/>
        <a:p>
          <a:endParaRPr lang="ru-RU" sz="2000"/>
        </a:p>
      </dgm:t>
    </dgm:pt>
    <dgm:pt modelId="{7F74B291-02A2-4298-95EC-BEEB4CE5E708}" type="sibTrans" cxnId="{595A822F-FE31-4C70-AD2D-4CF3B631A22F}">
      <dgm:prSet/>
      <dgm:spPr/>
      <dgm:t>
        <a:bodyPr/>
        <a:lstStyle/>
        <a:p>
          <a:endParaRPr lang="ru-RU" sz="2000"/>
        </a:p>
      </dgm:t>
    </dgm:pt>
    <dgm:pt modelId="{748C1CB0-391D-43DB-B1C5-2FA62DF5B01D}">
      <dgm:prSet custT="1"/>
      <dgm:spPr/>
      <dgm:t>
        <a:bodyPr/>
        <a:lstStyle/>
        <a:p>
          <a:pPr rtl="0"/>
          <a:r>
            <a:rPr lang="en-US" sz="2000" dirty="0" smtClean="0"/>
            <a:t>- </a:t>
          </a:r>
          <a:r>
            <a:rPr lang="ru-RU" sz="2000" dirty="0" smtClean="0"/>
            <a:t>Апелляционная комиссия</a:t>
          </a:r>
          <a:br>
            <a:rPr lang="ru-RU" sz="2000" dirty="0" smtClean="0"/>
          </a:br>
          <a:endParaRPr lang="ru-RU" sz="2000" dirty="0"/>
        </a:p>
      </dgm:t>
    </dgm:pt>
    <dgm:pt modelId="{2DA60BD0-8F46-4930-8994-994B46BA9525}" type="parTrans" cxnId="{1B2FD574-89A8-45D6-8166-7AE24505C0D8}">
      <dgm:prSet/>
      <dgm:spPr/>
      <dgm:t>
        <a:bodyPr/>
        <a:lstStyle/>
        <a:p>
          <a:endParaRPr lang="ru-RU" sz="2000"/>
        </a:p>
      </dgm:t>
    </dgm:pt>
    <dgm:pt modelId="{9CFA9E85-4972-45F9-9F33-F1FABE964817}" type="sibTrans" cxnId="{1B2FD574-89A8-45D6-8166-7AE24505C0D8}">
      <dgm:prSet/>
      <dgm:spPr/>
      <dgm:t>
        <a:bodyPr/>
        <a:lstStyle/>
        <a:p>
          <a:endParaRPr lang="ru-RU" sz="2000"/>
        </a:p>
      </dgm:t>
    </dgm:pt>
    <dgm:pt modelId="{53EBF58C-2D26-42B3-AB1D-C0D866499013}" type="pres">
      <dgm:prSet presAssocID="{7FF3101A-09DE-47A7-AFDA-4DD6C78D6402}" presName="linear" presStyleCnt="0">
        <dgm:presLayoutVars>
          <dgm:animLvl val="lvl"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69E3BB67-22F5-4221-9E95-A7E7A53CE099}" type="pres">
      <dgm:prSet presAssocID="{19879EAF-80B7-4A3C-A05C-60F627A631D6}" presName="parentText" presStyleLbl="node1" presStyleIdx="0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3EDB2E2-5CD3-491E-A1D9-C9834884C66C}" type="pres">
      <dgm:prSet presAssocID="{1CC349A1-3853-4885-AA26-54F774F8E6B6}" presName="spacer" presStyleCnt="0"/>
      <dgm:spPr/>
    </dgm:pt>
    <dgm:pt modelId="{E3FB495D-9912-495A-B1B3-2BCBC0E581BA}" type="pres">
      <dgm:prSet presAssocID="{A78878DA-E41C-4FAC-A205-0B0C80F0E6E7}" presName="parentText" presStyleLbl="node1" presStyleIdx="1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5F8D06-B497-47B1-87FB-6D1EE718A051}" type="pres">
      <dgm:prSet presAssocID="{37AED739-1D5E-4788-9E41-73C3BD4EA800}" presName="spacer" presStyleCnt="0"/>
      <dgm:spPr/>
    </dgm:pt>
    <dgm:pt modelId="{3A488028-6762-4092-8D97-2C4431819EA3}" type="pres">
      <dgm:prSet presAssocID="{099F23D6-DE73-4D9D-9802-DA1259A5660A}" presName="parentText" presStyleLbl="node1" presStyleIdx="2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37522FF-5C12-4A54-A882-6C49BB2E7228}" type="pres">
      <dgm:prSet presAssocID="{DEB3782C-5580-4319-BD36-169DB62A4E71}" presName="spacer" presStyleCnt="0"/>
      <dgm:spPr/>
    </dgm:pt>
    <dgm:pt modelId="{F1C754D8-817B-4B4B-9D29-8EE34D666110}" type="pres">
      <dgm:prSet presAssocID="{6645D12D-8B34-4B5C-93DA-A8A97CCBD289}" presName="parentText" presStyleLbl="node1" presStyleIdx="3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C3B33D3B-E7E5-45EB-8BE4-32B3CD520644}" type="pres">
      <dgm:prSet presAssocID="{B370C6A3-5ADD-4E0E-900C-F51197E6C21E}" presName="spacer" presStyleCnt="0"/>
      <dgm:spPr/>
    </dgm:pt>
    <dgm:pt modelId="{BDF973F6-A669-40B6-84D9-05E0D9BB0082}" type="pres">
      <dgm:prSet presAssocID="{D90068B5-C362-41B0-A212-4465F1F776FA}" presName="parentText" presStyleLbl="node1" presStyleIdx="4" presStyleCnt="6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99100B-CBD0-43B7-B8A7-970A8848E450}" type="pres">
      <dgm:prSet presAssocID="{7F74B291-02A2-4298-95EC-BEEB4CE5E708}" presName="spacer" presStyleCnt="0"/>
      <dgm:spPr/>
    </dgm:pt>
    <dgm:pt modelId="{AEA5F499-BFB6-4190-9E5A-ACD33A9A4BFE}" type="pres">
      <dgm:prSet presAssocID="{748C1CB0-391D-43DB-B1C5-2FA62DF5B01D}" presName="parentText" presStyleLbl="node1" presStyleIdx="5" presStyleCnt="6" custLinFactNeighborY="17661">
        <dgm:presLayoutVars>
          <dgm:chMax val="0"/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57520956-298F-4522-84A1-126AF2B698D4}" srcId="{7FF3101A-09DE-47A7-AFDA-4DD6C78D6402}" destId="{099F23D6-DE73-4D9D-9802-DA1259A5660A}" srcOrd="2" destOrd="0" parTransId="{361AF3C5-F3B1-4E58-8B26-FDC3669D3C13}" sibTransId="{DEB3782C-5580-4319-BD36-169DB62A4E71}"/>
    <dgm:cxn modelId="{1B2FD574-89A8-45D6-8166-7AE24505C0D8}" srcId="{7FF3101A-09DE-47A7-AFDA-4DD6C78D6402}" destId="{748C1CB0-391D-43DB-B1C5-2FA62DF5B01D}" srcOrd="5" destOrd="0" parTransId="{2DA60BD0-8F46-4930-8994-994B46BA9525}" sibTransId="{9CFA9E85-4972-45F9-9F33-F1FABE964817}"/>
    <dgm:cxn modelId="{3BD9654C-957D-1E4C-B543-C8BF4AFCED9D}" type="presOf" srcId="{099F23D6-DE73-4D9D-9802-DA1259A5660A}" destId="{3A488028-6762-4092-8D97-2C4431819EA3}" srcOrd="0" destOrd="0" presId="urn:microsoft.com/office/officeart/2005/8/layout/vList2"/>
    <dgm:cxn modelId="{A2AFD533-3988-4ED7-AB39-AAEFF0F687BD}" srcId="{7FF3101A-09DE-47A7-AFDA-4DD6C78D6402}" destId="{19879EAF-80B7-4A3C-A05C-60F627A631D6}" srcOrd="0" destOrd="0" parTransId="{F3D74AAF-BD25-4B5A-8A99-B51993A1C0D2}" sibTransId="{1CC349A1-3853-4885-AA26-54F774F8E6B6}"/>
    <dgm:cxn modelId="{88DA00C4-FB38-5F4B-8CF8-7D9825186103}" type="presOf" srcId="{D90068B5-C362-41B0-A212-4465F1F776FA}" destId="{BDF973F6-A669-40B6-84D9-05E0D9BB0082}" srcOrd="0" destOrd="0" presId="urn:microsoft.com/office/officeart/2005/8/layout/vList2"/>
    <dgm:cxn modelId="{521F62EC-3C8C-9141-BE91-24470154F6B0}" type="presOf" srcId="{6645D12D-8B34-4B5C-93DA-A8A97CCBD289}" destId="{F1C754D8-817B-4B4B-9D29-8EE34D666110}" srcOrd="0" destOrd="0" presId="urn:microsoft.com/office/officeart/2005/8/layout/vList2"/>
    <dgm:cxn modelId="{5974BD5C-9DFC-4401-A939-10384C05481E}" srcId="{7FF3101A-09DE-47A7-AFDA-4DD6C78D6402}" destId="{6645D12D-8B34-4B5C-93DA-A8A97CCBD289}" srcOrd="3" destOrd="0" parTransId="{4498C574-11C2-481B-8E26-D2A830001BCF}" sibTransId="{B370C6A3-5ADD-4E0E-900C-F51197E6C21E}"/>
    <dgm:cxn modelId="{B35AD84A-10ED-1747-B4D9-8D616B02F3E5}" type="presOf" srcId="{19879EAF-80B7-4A3C-A05C-60F627A631D6}" destId="{69E3BB67-22F5-4221-9E95-A7E7A53CE099}" srcOrd="0" destOrd="0" presId="urn:microsoft.com/office/officeart/2005/8/layout/vList2"/>
    <dgm:cxn modelId="{DD844982-15A5-4D4D-8593-F2CE30447844}" type="presOf" srcId="{748C1CB0-391D-43DB-B1C5-2FA62DF5B01D}" destId="{AEA5F499-BFB6-4190-9E5A-ACD33A9A4BFE}" srcOrd="0" destOrd="0" presId="urn:microsoft.com/office/officeart/2005/8/layout/vList2"/>
    <dgm:cxn modelId="{DEA5A53F-5E74-4D55-BBCC-EA88AD9B8BBE}" srcId="{7FF3101A-09DE-47A7-AFDA-4DD6C78D6402}" destId="{A78878DA-E41C-4FAC-A205-0B0C80F0E6E7}" srcOrd="1" destOrd="0" parTransId="{C411A304-4F99-4E48-8325-A9425DF58F1C}" sibTransId="{37AED739-1D5E-4788-9E41-73C3BD4EA800}"/>
    <dgm:cxn modelId="{04DC4F78-933E-9B44-88D3-DB98FBDE5438}" type="presOf" srcId="{7FF3101A-09DE-47A7-AFDA-4DD6C78D6402}" destId="{53EBF58C-2D26-42B3-AB1D-C0D866499013}" srcOrd="0" destOrd="0" presId="urn:microsoft.com/office/officeart/2005/8/layout/vList2"/>
    <dgm:cxn modelId="{42A2DD3A-8667-C74F-BBE8-AB3EC94A59B2}" type="presOf" srcId="{A78878DA-E41C-4FAC-A205-0B0C80F0E6E7}" destId="{E3FB495D-9912-495A-B1B3-2BCBC0E581BA}" srcOrd="0" destOrd="0" presId="urn:microsoft.com/office/officeart/2005/8/layout/vList2"/>
    <dgm:cxn modelId="{595A822F-FE31-4C70-AD2D-4CF3B631A22F}" srcId="{7FF3101A-09DE-47A7-AFDA-4DD6C78D6402}" destId="{D90068B5-C362-41B0-A212-4465F1F776FA}" srcOrd="4" destOrd="0" parTransId="{6378CE97-B5AD-4E29-8E72-22C3EC080CB7}" sibTransId="{7F74B291-02A2-4298-95EC-BEEB4CE5E708}"/>
    <dgm:cxn modelId="{9364E512-4638-6842-B5EF-EA9CEAB9E6BE}" type="presParOf" srcId="{53EBF58C-2D26-42B3-AB1D-C0D866499013}" destId="{69E3BB67-22F5-4221-9E95-A7E7A53CE099}" srcOrd="0" destOrd="0" presId="urn:microsoft.com/office/officeart/2005/8/layout/vList2"/>
    <dgm:cxn modelId="{C5D40BA3-F818-2C46-82BC-A3D7E0E71BB0}" type="presParOf" srcId="{53EBF58C-2D26-42B3-AB1D-C0D866499013}" destId="{43EDB2E2-5CD3-491E-A1D9-C9834884C66C}" srcOrd="1" destOrd="0" presId="urn:microsoft.com/office/officeart/2005/8/layout/vList2"/>
    <dgm:cxn modelId="{54E10AF4-F775-DC44-9049-80B7ECC2AC56}" type="presParOf" srcId="{53EBF58C-2D26-42B3-AB1D-C0D866499013}" destId="{E3FB495D-9912-495A-B1B3-2BCBC0E581BA}" srcOrd="2" destOrd="0" presId="urn:microsoft.com/office/officeart/2005/8/layout/vList2"/>
    <dgm:cxn modelId="{D28976B2-5032-2243-85D3-F236144C06FC}" type="presParOf" srcId="{53EBF58C-2D26-42B3-AB1D-C0D866499013}" destId="{585F8D06-B497-47B1-87FB-6D1EE718A051}" srcOrd="3" destOrd="0" presId="urn:microsoft.com/office/officeart/2005/8/layout/vList2"/>
    <dgm:cxn modelId="{FE72E9F9-4ABE-3D4D-90B6-67374BEDCC04}" type="presParOf" srcId="{53EBF58C-2D26-42B3-AB1D-C0D866499013}" destId="{3A488028-6762-4092-8D97-2C4431819EA3}" srcOrd="4" destOrd="0" presId="urn:microsoft.com/office/officeart/2005/8/layout/vList2"/>
    <dgm:cxn modelId="{21DC627E-289C-A043-BC26-1862AE5530AA}" type="presParOf" srcId="{53EBF58C-2D26-42B3-AB1D-C0D866499013}" destId="{837522FF-5C12-4A54-A882-6C49BB2E7228}" srcOrd="5" destOrd="0" presId="urn:microsoft.com/office/officeart/2005/8/layout/vList2"/>
    <dgm:cxn modelId="{168FE18B-00D6-6B40-A02D-3407711CDDF6}" type="presParOf" srcId="{53EBF58C-2D26-42B3-AB1D-C0D866499013}" destId="{F1C754D8-817B-4B4B-9D29-8EE34D666110}" srcOrd="6" destOrd="0" presId="urn:microsoft.com/office/officeart/2005/8/layout/vList2"/>
    <dgm:cxn modelId="{022B2D65-5421-904C-874C-DF4C2F6555F8}" type="presParOf" srcId="{53EBF58C-2D26-42B3-AB1D-C0D866499013}" destId="{C3B33D3B-E7E5-45EB-8BE4-32B3CD520644}" srcOrd="7" destOrd="0" presId="urn:microsoft.com/office/officeart/2005/8/layout/vList2"/>
    <dgm:cxn modelId="{BA8E602F-C376-D643-B347-9D2EEA9FEA3F}" type="presParOf" srcId="{53EBF58C-2D26-42B3-AB1D-C0D866499013}" destId="{BDF973F6-A669-40B6-84D9-05E0D9BB0082}" srcOrd="8" destOrd="0" presId="urn:microsoft.com/office/officeart/2005/8/layout/vList2"/>
    <dgm:cxn modelId="{8FB6937C-74A5-594E-B48D-FA522F87FF3A}" type="presParOf" srcId="{53EBF58C-2D26-42B3-AB1D-C0D866499013}" destId="{5899100B-CBD0-43B7-B8A7-970A8848E450}" srcOrd="9" destOrd="0" presId="urn:microsoft.com/office/officeart/2005/8/layout/vList2"/>
    <dgm:cxn modelId="{EC6DD2E4-5B8D-EE42-9005-06C3C7200A90}" type="presParOf" srcId="{53EBF58C-2D26-42B3-AB1D-C0D866499013}" destId="{AEA5F499-BFB6-4190-9E5A-ACD33A9A4BFE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FCEC6D2-45A1-4A4C-B838-B9D80AA3562E}" type="doc">
      <dgm:prSet loTypeId="urn:microsoft.com/office/officeart/2005/8/layout/vProcess5" loCatId="" qsTypeId="urn:microsoft.com/office/officeart/2005/8/quickstyle/3D2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39861638-E7C5-0547-8272-12EBB57F0D60}">
      <dgm:prSet phldrT="[Текст]"/>
      <dgm:spPr/>
      <dgm:t>
        <a:bodyPr/>
        <a:lstStyle/>
        <a:p>
          <a:r>
            <a:rPr lang="ru-RU" dirty="0" smtClean="0">
              <a:solidFill>
                <a:srgbClr val="000000"/>
              </a:solidFill>
            </a:rPr>
            <a:t>Формирование сети ЦОК в соответствии с потребностями рынка труда</a:t>
          </a:r>
          <a:endParaRPr lang="ru-RU" dirty="0">
            <a:solidFill>
              <a:srgbClr val="000000"/>
            </a:solidFill>
          </a:endParaRPr>
        </a:p>
      </dgm:t>
    </dgm:pt>
    <dgm:pt modelId="{0E0CE493-8944-2248-8426-30051D0E46FE}" type="parTrans" cxnId="{B3128302-CDD6-E94E-9433-CC96AFAF38FA}">
      <dgm:prSet/>
      <dgm:spPr/>
      <dgm:t>
        <a:bodyPr/>
        <a:lstStyle/>
        <a:p>
          <a:endParaRPr lang="ru-RU">
            <a:solidFill>
              <a:srgbClr val="000000"/>
            </a:solidFill>
          </a:endParaRPr>
        </a:p>
      </dgm:t>
    </dgm:pt>
    <dgm:pt modelId="{F908BDE8-B2B6-0646-B4B8-A0EECF0FE281}" type="sibTrans" cxnId="{B3128302-CDD6-E94E-9433-CC96AFAF38FA}">
      <dgm:prSet/>
      <dgm:spPr/>
      <dgm:t>
        <a:bodyPr/>
        <a:lstStyle/>
        <a:p>
          <a:endParaRPr lang="ru-RU">
            <a:solidFill>
              <a:srgbClr val="000000"/>
            </a:solidFill>
          </a:endParaRPr>
        </a:p>
      </dgm:t>
    </dgm:pt>
    <dgm:pt modelId="{6B75AF4C-6F93-6949-B60C-D8AD9F486711}">
      <dgm:prSet phldrT="[Текст]"/>
      <dgm:spPr/>
      <dgm:t>
        <a:bodyPr/>
        <a:lstStyle/>
        <a:p>
          <a:r>
            <a:rPr lang="ru-RU" dirty="0" smtClean="0">
              <a:solidFill>
                <a:srgbClr val="000000"/>
              </a:solidFill>
            </a:rPr>
            <a:t>Конкретные требования к оснащенности ЦОК и испытательной базе</a:t>
          </a:r>
          <a:endParaRPr lang="ru-RU" dirty="0">
            <a:solidFill>
              <a:srgbClr val="000000"/>
            </a:solidFill>
          </a:endParaRPr>
        </a:p>
      </dgm:t>
    </dgm:pt>
    <dgm:pt modelId="{A159C2B6-ED3D-2B40-B927-CBBDD8DDA82C}" type="parTrans" cxnId="{2C2847CF-1132-8F49-A344-3F1D688F4CAD}">
      <dgm:prSet/>
      <dgm:spPr/>
      <dgm:t>
        <a:bodyPr/>
        <a:lstStyle/>
        <a:p>
          <a:endParaRPr lang="ru-RU">
            <a:solidFill>
              <a:srgbClr val="000000"/>
            </a:solidFill>
          </a:endParaRPr>
        </a:p>
      </dgm:t>
    </dgm:pt>
    <dgm:pt modelId="{B23CC7F5-F8EE-A24F-B6DE-22ED624EBB20}" type="sibTrans" cxnId="{2C2847CF-1132-8F49-A344-3F1D688F4CAD}">
      <dgm:prSet/>
      <dgm:spPr/>
      <dgm:t>
        <a:bodyPr/>
        <a:lstStyle/>
        <a:p>
          <a:endParaRPr lang="ru-RU">
            <a:solidFill>
              <a:srgbClr val="000000"/>
            </a:solidFill>
          </a:endParaRPr>
        </a:p>
      </dgm:t>
    </dgm:pt>
    <dgm:pt modelId="{3C5D2158-AC63-0B42-99A2-15533E4461AB}">
      <dgm:prSet phldrT="[Текст]"/>
      <dgm:spPr/>
      <dgm:t>
        <a:bodyPr/>
        <a:lstStyle/>
        <a:p>
          <a:r>
            <a:rPr lang="ru-RU" dirty="0" smtClean="0">
              <a:solidFill>
                <a:srgbClr val="000000"/>
              </a:solidFill>
            </a:rPr>
            <a:t>Квалифицированный персонал ЦОК</a:t>
          </a:r>
          <a:endParaRPr lang="ru-RU" dirty="0">
            <a:solidFill>
              <a:srgbClr val="000000"/>
            </a:solidFill>
          </a:endParaRPr>
        </a:p>
      </dgm:t>
    </dgm:pt>
    <dgm:pt modelId="{8FA74A77-5782-9F48-8185-31352E52E8BD}" type="parTrans" cxnId="{A5ABF8B6-D8F4-F341-B5DA-30FDD2CB6E5A}">
      <dgm:prSet/>
      <dgm:spPr/>
      <dgm:t>
        <a:bodyPr/>
        <a:lstStyle/>
        <a:p>
          <a:endParaRPr lang="ru-RU">
            <a:solidFill>
              <a:srgbClr val="000000"/>
            </a:solidFill>
          </a:endParaRPr>
        </a:p>
      </dgm:t>
    </dgm:pt>
    <dgm:pt modelId="{A6FB5169-CE19-EA44-9987-B6EE1359A84C}" type="sibTrans" cxnId="{A5ABF8B6-D8F4-F341-B5DA-30FDD2CB6E5A}">
      <dgm:prSet/>
      <dgm:spPr/>
      <dgm:t>
        <a:bodyPr/>
        <a:lstStyle/>
        <a:p>
          <a:endParaRPr lang="ru-RU">
            <a:solidFill>
              <a:srgbClr val="000000"/>
            </a:solidFill>
          </a:endParaRPr>
        </a:p>
      </dgm:t>
    </dgm:pt>
    <dgm:pt modelId="{A0ED43EE-FA5C-D745-B20D-7820F41C5156}">
      <dgm:prSet phldrT="[Текст]"/>
      <dgm:spPr/>
      <dgm:t>
        <a:bodyPr/>
        <a:lstStyle/>
        <a:p>
          <a:pPr algn="ctr"/>
          <a:r>
            <a:rPr lang="ru-RU" dirty="0" smtClean="0">
              <a:solidFill>
                <a:srgbClr val="000000"/>
              </a:solidFill>
            </a:rPr>
            <a:t>Единые процедуры профессионального экзамена и оценочные средства</a:t>
          </a:r>
          <a:endParaRPr lang="ru-RU" dirty="0">
            <a:solidFill>
              <a:srgbClr val="000000"/>
            </a:solidFill>
          </a:endParaRPr>
        </a:p>
      </dgm:t>
    </dgm:pt>
    <dgm:pt modelId="{067F9A10-BD62-4545-8778-A652A1DF007F}" type="parTrans" cxnId="{262DAEE0-A242-FB47-9A6F-C4E203279F1F}">
      <dgm:prSet/>
      <dgm:spPr/>
      <dgm:t>
        <a:bodyPr/>
        <a:lstStyle/>
        <a:p>
          <a:endParaRPr lang="ru-RU">
            <a:solidFill>
              <a:srgbClr val="000000"/>
            </a:solidFill>
          </a:endParaRPr>
        </a:p>
      </dgm:t>
    </dgm:pt>
    <dgm:pt modelId="{B2C062EF-85D0-9B4E-A8DD-62A09B78ABAD}" type="sibTrans" cxnId="{262DAEE0-A242-FB47-9A6F-C4E203279F1F}">
      <dgm:prSet/>
      <dgm:spPr/>
      <dgm:t>
        <a:bodyPr/>
        <a:lstStyle/>
        <a:p>
          <a:endParaRPr lang="ru-RU">
            <a:solidFill>
              <a:srgbClr val="000000"/>
            </a:solidFill>
          </a:endParaRPr>
        </a:p>
      </dgm:t>
    </dgm:pt>
    <dgm:pt modelId="{675F7780-3C31-FE46-9922-B961C86D8F0F}">
      <dgm:prSet phldrT="[Текст]"/>
      <dgm:spPr/>
      <dgm:t>
        <a:bodyPr/>
        <a:lstStyle/>
        <a:p>
          <a:pPr algn="ctr"/>
          <a:r>
            <a:rPr lang="ru-RU" dirty="0" smtClean="0">
              <a:solidFill>
                <a:srgbClr val="000000"/>
              </a:solidFill>
            </a:rPr>
            <a:t>Контроль деятельности ЦОК</a:t>
          </a:r>
          <a:endParaRPr lang="ru-RU" dirty="0">
            <a:solidFill>
              <a:srgbClr val="000000"/>
            </a:solidFill>
          </a:endParaRPr>
        </a:p>
      </dgm:t>
    </dgm:pt>
    <dgm:pt modelId="{2E1793D5-71A8-5445-8E48-02B5C592C0AE}" type="parTrans" cxnId="{5EF86507-702D-E746-BEA5-144DB5C68F52}">
      <dgm:prSet/>
      <dgm:spPr/>
      <dgm:t>
        <a:bodyPr/>
        <a:lstStyle/>
        <a:p>
          <a:endParaRPr lang="ru-RU">
            <a:solidFill>
              <a:srgbClr val="000000"/>
            </a:solidFill>
          </a:endParaRPr>
        </a:p>
      </dgm:t>
    </dgm:pt>
    <dgm:pt modelId="{9B79DEDC-D341-004A-B5D9-CBF08D8ABE66}" type="sibTrans" cxnId="{5EF86507-702D-E746-BEA5-144DB5C68F52}">
      <dgm:prSet/>
      <dgm:spPr/>
      <dgm:t>
        <a:bodyPr/>
        <a:lstStyle/>
        <a:p>
          <a:endParaRPr lang="ru-RU">
            <a:solidFill>
              <a:srgbClr val="000000"/>
            </a:solidFill>
          </a:endParaRPr>
        </a:p>
      </dgm:t>
    </dgm:pt>
    <dgm:pt modelId="{BADE85E1-16A5-2744-A953-1B31273B8730}" type="pres">
      <dgm:prSet presAssocID="{0FCEC6D2-45A1-4A4C-B838-B9D80AA3562E}" presName="outerComposite" presStyleCnt="0">
        <dgm:presLayoutVars>
          <dgm:chMax val="5"/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50C91C39-CFA0-834B-A761-0B7B5EF72746}" type="pres">
      <dgm:prSet presAssocID="{0FCEC6D2-45A1-4A4C-B838-B9D80AA3562E}" presName="dummyMaxCanvas" presStyleCnt="0">
        <dgm:presLayoutVars/>
      </dgm:prSet>
      <dgm:spPr/>
    </dgm:pt>
    <dgm:pt modelId="{052386D1-0FB0-2B44-AFDD-912CC04EFACB}" type="pres">
      <dgm:prSet presAssocID="{0FCEC6D2-45A1-4A4C-B838-B9D80AA3562E}" presName="FiveNodes_1" presStyleLbl="node1" presStyleIdx="0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312BAE4-F770-2748-B0CD-8A05F4C9FE48}" type="pres">
      <dgm:prSet presAssocID="{0FCEC6D2-45A1-4A4C-B838-B9D80AA3562E}" presName="FiveNodes_2" presStyleLbl="node1" presStyleIdx="1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0D62998-01DB-C340-9BA6-C3D7DAA98343}" type="pres">
      <dgm:prSet presAssocID="{0FCEC6D2-45A1-4A4C-B838-B9D80AA3562E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382248E-081B-B648-9918-366E4D5560DC}" type="pres">
      <dgm:prSet presAssocID="{0FCEC6D2-45A1-4A4C-B838-B9D80AA3562E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8C307B-C89A-A842-9172-4968919E3149}" type="pres">
      <dgm:prSet presAssocID="{0FCEC6D2-45A1-4A4C-B838-B9D80AA3562E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9AFD5E5-6A0E-8745-A052-F8297D2E26F0}" type="pres">
      <dgm:prSet presAssocID="{0FCEC6D2-45A1-4A4C-B838-B9D80AA3562E}" presName="FiveConn_1-2" presStyleLbl="fgAccFollowNode1" presStyleIdx="0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2309F5FC-A986-6147-9FF5-089E59779297}" type="pres">
      <dgm:prSet presAssocID="{0FCEC6D2-45A1-4A4C-B838-B9D80AA3562E}" presName="FiveConn_2-3" presStyleLbl="fgAccFollowNode1" presStyleIdx="1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96681B4-3C51-FD45-AEAA-DE5A9661592F}" type="pres">
      <dgm:prSet presAssocID="{0FCEC6D2-45A1-4A4C-B838-B9D80AA3562E}" presName="FiveConn_3-4" presStyleLbl="fgAccFollowNode1" presStyleIdx="2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E759A98-48A2-4E45-933B-6CC824AFC756}" type="pres">
      <dgm:prSet presAssocID="{0FCEC6D2-45A1-4A4C-B838-B9D80AA3562E}" presName="FiveConn_4-5" presStyleLbl="fgAccFollowNode1" presStyleIdx="3" presStyleCnt="4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1F7DB2EA-D421-D042-ABA5-5A54AA92B16C}" type="pres">
      <dgm:prSet presAssocID="{0FCEC6D2-45A1-4A4C-B838-B9D80AA3562E}" presName="FiveNodes_1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86C5DAFB-3540-9C48-9652-53B336B7E7D7}" type="pres">
      <dgm:prSet presAssocID="{0FCEC6D2-45A1-4A4C-B838-B9D80AA3562E}" presName="FiveNodes_2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341C5BE-030E-6C43-816B-A0C44FB12DCC}" type="pres">
      <dgm:prSet presAssocID="{0FCEC6D2-45A1-4A4C-B838-B9D80AA3562E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5A2DB72-BF11-2244-8DF4-0024D47F4FB8}" type="pres">
      <dgm:prSet presAssocID="{0FCEC6D2-45A1-4A4C-B838-B9D80AA3562E}" presName="FiveNodes_4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29F3AB3-60B3-2347-B524-225B401A8B9C}" type="pres">
      <dgm:prSet presAssocID="{0FCEC6D2-45A1-4A4C-B838-B9D80AA3562E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95DAC48A-C412-1E42-9763-F3DA1F4DA93B}" type="presOf" srcId="{B2C062EF-85D0-9B4E-A8DD-62A09B78ABAD}" destId="{1E759A98-48A2-4E45-933B-6CC824AFC756}" srcOrd="0" destOrd="0" presId="urn:microsoft.com/office/officeart/2005/8/layout/vProcess5"/>
    <dgm:cxn modelId="{5EF86507-702D-E746-BEA5-144DB5C68F52}" srcId="{0FCEC6D2-45A1-4A4C-B838-B9D80AA3562E}" destId="{675F7780-3C31-FE46-9922-B961C86D8F0F}" srcOrd="4" destOrd="0" parTransId="{2E1793D5-71A8-5445-8E48-02B5C592C0AE}" sibTransId="{9B79DEDC-D341-004A-B5D9-CBF08D8ABE66}"/>
    <dgm:cxn modelId="{EF802DEF-3C9F-1B4A-A3BC-63863AF1D977}" type="presOf" srcId="{3C5D2158-AC63-0B42-99A2-15533E4461AB}" destId="{70D62998-01DB-C340-9BA6-C3D7DAA98343}" srcOrd="0" destOrd="0" presId="urn:microsoft.com/office/officeart/2005/8/layout/vProcess5"/>
    <dgm:cxn modelId="{7AD50196-8171-C14D-A56A-CB43758F446F}" type="presOf" srcId="{F908BDE8-B2B6-0646-B4B8-A0EECF0FE281}" destId="{F9AFD5E5-6A0E-8745-A052-F8297D2E26F0}" srcOrd="0" destOrd="0" presId="urn:microsoft.com/office/officeart/2005/8/layout/vProcess5"/>
    <dgm:cxn modelId="{A5ABF8B6-D8F4-F341-B5DA-30FDD2CB6E5A}" srcId="{0FCEC6D2-45A1-4A4C-B838-B9D80AA3562E}" destId="{3C5D2158-AC63-0B42-99A2-15533E4461AB}" srcOrd="2" destOrd="0" parTransId="{8FA74A77-5782-9F48-8185-31352E52E8BD}" sibTransId="{A6FB5169-CE19-EA44-9987-B6EE1359A84C}"/>
    <dgm:cxn modelId="{A80C4F6D-69FF-8943-94F7-8E62B68FE4E8}" type="presOf" srcId="{0FCEC6D2-45A1-4A4C-B838-B9D80AA3562E}" destId="{BADE85E1-16A5-2744-A953-1B31273B8730}" srcOrd="0" destOrd="0" presId="urn:microsoft.com/office/officeart/2005/8/layout/vProcess5"/>
    <dgm:cxn modelId="{B3128302-CDD6-E94E-9433-CC96AFAF38FA}" srcId="{0FCEC6D2-45A1-4A4C-B838-B9D80AA3562E}" destId="{39861638-E7C5-0547-8272-12EBB57F0D60}" srcOrd="0" destOrd="0" parTransId="{0E0CE493-8944-2248-8426-30051D0E46FE}" sibTransId="{F908BDE8-B2B6-0646-B4B8-A0EECF0FE281}"/>
    <dgm:cxn modelId="{6F9AD4C2-05D7-A84D-975B-54B35EDBC6CF}" type="presOf" srcId="{A6FB5169-CE19-EA44-9987-B6EE1359A84C}" destId="{696681B4-3C51-FD45-AEAA-DE5A9661592F}" srcOrd="0" destOrd="0" presId="urn:microsoft.com/office/officeart/2005/8/layout/vProcess5"/>
    <dgm:cxn modelId="{58326A10-8491-B343-B271-E896A6753D1B}" type="presOf" srcId="{6B75AF4C-6F93-6949-B60C-D8AD9F486711}" destId="{86C5DAFB-3540-9C48-9652-53B336B7E7D7}" srcOrd="1" destOrd="0" presId="urn:microsoft.com/office/officeart/2005/8/layout/vProcess5"/>
    <dgm:cxn modelId="{CC62F042-65C6-E44A-81BB-4429E72C1CFC}" type="presOf" srcId="{39861638-E7C5-0547-8272-12EBB57F0D60}" destId="{1F7DB2EA-D421-D042-ABA5-5A54AA92B16C}" srcOrd="1" destOrd="0" presId="urn:microsoft.com/office/officeart/2005/8/layout/vProcess5"/>
    <dgm:cxn modelId="{13722211-0983-B048-ACC7-056CEC57509D}" type="presOf" srcId="{A0ED43EE-FA5C-D745-B20D-7820F41C5156}" destId="{0382248E-081B-B648-9918-366E4D5560DC}" srcOrd="0" destOrd="0" presId="urn:microsoft.com/office/officeart/2005/8/layout/vProcess5"/>
    <dgm:cxn modelId="{33322067-8346-B34F-92F3-B8BBB36A142D}" type="presOf" srcId="{A0ED43EE-FA5C-D745-B20D-7820F41C5156}" destId="{F5A2DB72-BF11-2244-8DF4-0024D47F4FB8}" srcOrd="1" destOrd="0" presId="urn:microsoft.com/office/officeart/2005/8/layout/vProcess5"/>
    <dgm:cxn modelId="{2D889EF3-85EE-AC47-A4BE-045B770CC351}" type="presOf" srcId="{675F7780-3C31-FE46-9922-B961C86D8F0F}" destId="{529F3AB3-60B3-2347-B524-225B401A8B9C}" srcOrd="1" destOrd="0" presId="urn:microsoft.com/office/officeart/2005/8/layout/vProcess5"/>
    <dgm:cxn modelId="{89444352-4D49-3049-9BE7-88E8C8100504}" type="presOf" srcId="{3C5D2158-AC63-0B42-99A2-15533E4461AB}" destId="{5341C5BE-030E-6C43-816B-A0C44FB12DCC}" srcOrd="1" destOrd="0" presId="urn:microsoft.com/office/officeart/2005/8/layout/vProcess5"/>
    <dgm:cxn modelId="{262DAEE0-A242-FB47-9A6F-C4E203279F1F}" srcId="{0FCEC6D2-45A1-4A4C-B838-B9D80AA3562E}" destId="{A0ED43EE-FA5C-D745-B20D-7820F41C5156}" srcOrd="3" destOrd="0" parTransId="{067F9A10-BD62-4545-8778-A652A1DF007F}" sibTransId="{B2C062EF-85D0-9B4E-A8DD-62A09B78ABAD}"/>
    <dgm:cxn modelId="{2C2847CF-1132-8F49-A344-3F1D688F4CAD}" srcId="{0FCEC6D2-45A1-4A4C-B838-B9D80AA3562E}" destId="{6B75AF4C-6F93-6949-B60C-D8AD9F486711}" srcOrd="1" destOrd="0" parTransId="{A159C2B6-ED3D-2B40-B927-CBBDD8DDA82C}" sibTransId="{B23CC7F5-F8EE-A24F-B6DE-22ED624EBB20}"/>
    <dgm:cxn modelId="{69AA1C6A-3C57-6E43-9D35-11EC48894BF6}" type="presOf" srcId="{B23CC7F5-F8EE-A24F-B6DE-22ED624EBB20}" destId="{2309F5FC-A986-6147-9FF5-089E59779297}" srcOrd="0" destOrd="0" presId="urn:microsoft.com/office/officeart/2005/8/layout/vProcess5"/>
    <dgm:cxn modelId="{2475431E-6958-3A47-8DA5-05EE5AEA1658}" type="presOf" srcId="{39861638-E7C5-0547-8272-12EBB57F0D60}" destId="{052386D1-0FB0-2B44-AFDD-912CC04EFACB}" srcOrd="0" destOrd="0" presId="urn:microsoft.com/office/officeart/2005/8/layout/vProcess5"/>
    <dgm:cxn modelId="{228FE4C5-3863-9E42-A5ED-94C8E90BB4E0}" type="presOf" srcId="{675F7780-3C31-FE46-9922-B961C86D8F0F}" destId="{D78C307B-C89A-A842-9172-4968919E3149}" srcOrd="0" destOrd="0" presId="urn:microsoft.com/office/officeart/2005/8/layout/vProcess5"/>
    <dgm:cxn modelId="{53501DAE-E62B-F541-BDE3-2CC6BAB05378}" type="presOf" srcId="{6B75AF4C-6F93-6949-B60C-D8AD9F486711}" destId="{F312BAE4-F770-2748-B0CD-8A05F4C9FE48}" srcOrd="0" destOrd="0" presId="urn:microsoft.com/office/officeart/2005/8/layout/vProcess5"/>
    <dgm:cxn modelId="{E807B76E-B929-3F48-A6EA-5FA56CDF9AF6}" type="presParOf" srcId="{BADE85E1-16A5-2744-A953-1B31273B8730}" destId="{50C91C39-CFA0-834B-A761-0B7B5EF72746}" srcOrd="0" destOrd="0" presId="urn:microsoft.com/office/officeart/2005/8/layout/vProcess5"/>
    <dgm:cxn modelId="{7816B55F-2883-4548-8AC2-C0D4F1235000}" type="presParOf" srcId="{BADE85E1-16A5-2744-A953-1B31273B8730}" destId="{052386D1-0FB0-2B44-AFDD-912CC04EFACB}" srcOrd="1" destOrd="0" presId="urn:microsoft.com/office/officeart/2005/8/layout/vProcess5"/>
    <dgm:cxn modelId="{F66591FF-004D-2C42-982D-42E68BFCFBF9}" type="presParOf" srcId="{BADE85E1-16A5-2744-A953-1B31273B8730}" destId="{F312BAE4-F770-2748-B0CD-8A05F4C9FE48}" srcOrd="2" destOrd="0" presId="urn:microsoft.com/office/officeart/2005/8/layout/vProcess5"/>
    <dgm:cxn modelId="{21E57F51-AF03-514C-B540-10E6A890C6BD}" type="presParOf" srcId="{BADE85E1-16A5-2744-A953-1B31273B8730}" destId="{70D62998-01DB-C340-9BA6-C3D7DAA98343}" srcOrd="3" destOrd="0" presId="urn:microsoft.com/office/officeart/2005/8/layout/vProcess5"/>
    <dgm:cxn modelId="{4E33FA64-EC95-6C4A-A7D7-B2A22B2224AF}" type="presParOf" srcId="{BADE85E1-16A5-2744-A953-1B31273B8730}" destId="{0382248E-081B-B648-9918-366E4D5560DC}" srcOrd="4" destOrd="0" presId="urn:microsoft.com/office/officeart/2005/8/layout/vProcess5"/>
    <dgm:cxn modelId="{A1D12559-288E-7B40-9FB0-AD4B8BAA5317}" type="presParOf" srcId="{BADE85E1-16A5-2744-A953-1B31273B8730}" destId="{D78C307B-C89A-A842-9172-4968919E3149}" srcOrd="5" destOrd="0" presId="urn:microsoft.com/office/officeart/2005/8/layout/vProcess5"/>
    <dgm:cxn modelId="{C72AC224-1A0B-664D-895E-8BC99900CDC7}" type="presParOf" srcId="{BADE85E1-16A5-2744-A953-1B31273B8730}" destId="{F9AFD5E5-6A0E-8745-A052-F8297D2E26F0}" srcOrd="6" destOrd="0" presId="urn:microsoft.com/office/officeart/2005/8/layout/vProcess5"/>
    <dgm:cxn modelId="{1E6CD361-8F21-FD43-9707-CAFAE0410FDA}" type="presParOf" srcId="{BADE85E1-16A5-2744-A953-1B31273B8730}" destId="{2309F5FC-A986-6147-9FF5-089E59779297}" srcOrd="7" destOrd="0" presId="urn:microsoft.com/office/officeart/2005/8/layout/vProcess5"/>
    <dgm:cxn modelId="{7EAD5EE0-F8B1-C149-B551-E2124062C569}" type="presParOf" srcId="{BADE85E1-16A5-2744-A953-1B31273B8730}" destId="{696681B4-3C51-FD45-AEAA-DE5A9661592F}" srcOrd="8" destOrd="0" presId="urn:microsoft.com/office/officeart/2005/8/layout/vProcess5"/>
    <dgm:cxn modelId="{F16FEF9B-541E-524E-917D-C1C1EBC00A73}" type="presParOf" srcId="{BADE85E1-16A5-2744-A953-1B31273B8730}" destId="{1E759A98-48A2-4E45-933B-6CC824AFC756}" srcOrd="9" destOrd="0" presId="urn:microsoft.com/office/officeart/2005/8/layout/vProcess5"/>
    <dgm:cxn modelId="{E8FFDFA6-2712-D248-A087-DF8F6DF40F20}" type="presParOf" srcId="{BADE85E1-16A5-2744-A953-1B31273B8730}" destId="{1F7DB2EA-D421-D042-ABA5-5A54AA92B16C}" srcOrd="10" destOrd="0" presId="urn:microsoft.com/office/officeart/2005/8/layout/vProcess5"/>
    <dgm:cxn modelId="{FBD789AB-0C54-2A4D-8083-A9CA4F755555}" type="presParOf" srcId="{BADE85E1-16A5-2744-A953-1B31273B8730}" destId="{86C5DAFB-3540-9C48-9652-53B336B7E7D7}" srcOrd="11" destOrd="0" presId="urn:microsoft.com/office/officeart/2005/8/layout/vProcess5"/>
    <dgm:cxn modelId="{BB5BF8BC-ED6B-C944-B67F-1BE041843334}" type="presParOf" srcId="{BADE85E1-16A5-2744-A953-1B31273B8730}" destId="{5341C5BE-030E-6C43-816B-A0C44FB12DCC}" srcOrd="12" destOrd="0" presId="urn:microsoft.com/office/officeart/2005/8/layout/vProcess5"/>
    <dgm:cxn modelId="{E41EA050-A82A-2D4A-B5F8-91EFCF691B16}" type="presParOf" srcId="{BADE85E1-16A5-2744-A953-1B31273B8730}" destId="{F5A2DB72-BF11-2244-8DF4-0024D47F4FB8}" srcOrd="13" destOrd="0" presId="urn:microsoft.com/office/officeart/2005/8/layout/vProcess5"/>
    <dgm:cxn modelId="{937F574F-4A45-2741-A235-9AB3C3BC435D}" type="presParOf" srcId="{BADE85E1-16A5-2744-A953-1B31273B8730}" destId="{529F3AB3-60B3-2347-B524-225B401A8B9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D481540E-4F65-4713-A810-20D62BD81D27}" type="doc">
      <dgm:prSet loTypeId="urn:microsoft.com/office/officeart/2005/8/layout/hierarchy3" loCatId="hierarchy" qsTypeId="urn:microsoft.com/office/officeart/2005/8/quickstyle/3d3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04C8AF2C-D0A9-4B71-8210-AABF4F9262A6}">
      <dgm:prSet phldrT="[Текст]"/>
      <dgm:spPr/>
      <dgm:t>
        <a:bodyPr/>
        <a:lstStyle/>
        <a:p>
          <a:r>
            <a:rPr lang="ru-RU" dirty="0" smtClean="0"/>
            <a:t>Система ЭДО обеспечивает:</a:t>
          </a:r>
          <a:endParaRPr lang="ru-RU" dirty="0"/>
        </a:p>
      </dgm:t>
    </dgm:pt>
    <dgm:pt modelId="{B2F101C8-6CB9-4CBA-B8E0-11E82A94DE40}" type="parTrans" cxnId="{0BBCD129-2122-4489-87CF-3B7A7B4DE5DC}">
      <dgm:prSet/>
      <dgm:spPr/>
      <dgm:t>
        <a:bodyPr/>
        <a:lstStyle/>
        <a:p>
          <a:endParaRPr lang="ru-RU"/>
        </a:p>
      </dgm:t>
    </dgm:pt>
    <dgm:pt modelId="{95D5C243-256F-4793-8136-8D5C58023327}" type="sibTrans" cxnId="{0BBCD129-2122-4489-87CF-3B7A7B4DE5DC}">
      <dgm:prSet/>
      <dgm:spPr/>
      <dgm:t>
        <a:bodyPr/>
        <a:lstStyle/>
        <a:p>
          <a:endParaRPr lang="ru-RU"/>
        </a:p>
      </dgm:t>
    </dgm:pt>
    <dgm:pt modelId="{196C5F9A-8B8D-4BE3-B1A4-7046D29292F2}">
      <dgm:prSet phldrT="[Текст]"/>
      <dgm:spPr/>
      <dgm:t>
        <a:bodyPr/>
        <a:lstStyle/>
        <a:p>
          <a:r>
            <a:rPr lang="ru-RU" dirty="0" smtClean="0"/>
            <a:t>Ведение Реестров</a:t>
          </a:r>
          <a:endParaRPr lang="ru-RU" dirty="0"/>
        </a:p>
      </dgm:t>
    </dgm:pt>
    <dgm:pt modelId="{4C6E1C6C-1FCE-4B77-AC2F-CFF47E44074E}" type="parTrans" cxnId="{CB46D32C-F04F-4546-9527-73556646975B}">
      <dgm:prSet/>
      <dgm:spPr/>
      <dgm:t>
        <a:bodyPr/>
        <a:lstStyle/>
        <a:p>
          <a:endParaRPr lang="ru-RU"/>
        </a:p>
      </dgm:t>
    </dgm:pt>
    <dgm:pt modelId="{FF457354-2430-4918-BCA2-F4F480C10A41}" type="sibTrans" cxnId="{CB46D32C-F04F-4546-9527-73556646975B}">
      <dgm:prSet/>
      <dgm:spPr/>
      <dgm:t>
        <a:bodyPr/>
        <a:lstStyle/>
        <a:p>
          <a:endParaRPr lang="ru-RU"/>
        </a:p>
      </dgm:t>
    </dgm:pt>
    <dgm:pt modelId="{99961090-2C69-4AF2-BFEE-7F10A86440FD}">
      <dgm:prSet phldrT="[Текст]"/>
      <dgm:spPr/>
      <dgm:t>
        <a:bodyPr/>
        <a:lstStyle/>
        <a:p>
          <a:r>
            <a:rPr lang="ru-RU" dirty="0" smtClean="0"/>
            <a:t>Применение единых оценочных средств</a:t>
          </a:r>
          <a:endParaRPr lang="ru-RU" dirty="0"/>
        </a:p>
      </dgm:t>
    </dgm:pt>
    <dgm:pt modelId="{1EE1D22D-FA44-4872-B85E-73DA15D777F6}" type="parTrans" cxnId="{03C8DA06-E9FA-4C5D-9D78-A504EA82F29C}">
      <dgm:prSet/>
      <dgm:spPr/>
      <dgm:t>
        <a:bodyPr/>
        <a:lstStyle/>
        <a:p>
          <a:endParaRPr lang="ru-RU"/>
        </a:p>
      </dgm:t>
    </dgm:pt>
    <dgm:pt modelId="{FEBAFEB3-E7DA-4498-9351-B44425D1B1C6}" type="sibTrans" cxnId="{03C8DA06-E9FA-4C5D-9D78-A504EA82F29C}">
      <dgm:prSet/>
      <dgm:spPr/>
      <dgm:t>
        <a:bodyPr/>
        <a:lstStyle/>
        <a:p>
          <a:endParaRPr lang="ru-RU"/>
        </a:p>
      </dgm:t>
    </dgm:pt>
    <dgm:pt modelId="{F131949F-616F-43F8-B7E1-D61C06328CFB}">
      <dgm:prSet phldrT="[Текст]"/>
      <dgm:spPr/>
      <dgm:t>
        <a:bodyPr/>
        <a:lstStyle/>
        <a:p>
          <a:r>
            <a:rPr lang="ru-RU" dirty="0" smtClean="0"/>
            <a:t>Представление результатов профессионального экзамена в Совет</a:t>
          </a:r>
          <a:endParaRPr lang="ru-RU" dirty="0"/>
        </a:p>
      </dgm:t>
    </dgm:pt>
    <dgm:pt modelId="{9033587A-7E1F-4E3F-9B69-E5BBDD309B3E}" type="parTrans" cxnId="{C375867F-6BFC-4185-994C-D4701977DB67}">
      <dgm:prSet/>
      <dgm:spPr/>
      <dgm:t>
        <a:bodyPr/>
        <a:lstStyle/>
        <a:p>
          <a:endParaRPr lang="ru-RU"/>
        </a:p>
      </dgm:t>
    </dgm:pt>
    <dgm:pt modelId="{FF36948D-BBFA-45DA-BE2D-322A9A08FD02}" type="sibTrans" cxnId="{C375867F-6BFC-4185-994C-D4701977DB67}">
      <dgm:prSet/>
      <dgm:spPr/>
      <dgm:t>
        <a:bodyPr/>
        <a:lstStyle/>
        <a:p>
          <a:endParaRPr lang="ru-RU"/>
        </a:p>
      </dgm:t>
    </dgm:pt>
    <dgm:pt modelId="{922E1168-4CB5-4020-B369-88CC1E1CA190}">
      <dgm:prSet phldrT="[Текст]"/>
      <dgm:spPr/>
      <dgm:t>
        <a:bodyPr/>
        <a:lstStyle/>
        <a:p>
          <a:r>
            <a:rPr lang="ru-RU" dirty="0" smtClean="0"/>
            <a:t>Контроль соблюдения процедур проведения профессионального экзамена</a:t>
          </a:r>
          <a:endParaRPr lang="ru-RU" dirty="0"/>
        </a:p>
      </dgm:t>
    </dgm:pt>
    <dgm:pt modelId="{99C6483E-F774-43E1-99F5-356B989451C9}" type="parTrans" cxnId="{B6931ED9-5E94-4842-830E-B4FDDB34B09C}">
      <dgm:prSet/>
      <dgm:spPr/>
      <dgm:t>
        <a:bodyPr/>
        <a:lstStyle/>
        <a:p>
          <a:endParaRPr lang="ru-RU"/>
        </a:p>
      </dgm:t>
    </dgm:pt>
    <dgm:pt modelId="{A248ADB1-5CF9-4C76-AFC2-7368528C3708}" type="sibTrans" cxnId="{B6931ED9-5E94-4842-830E-B4FDDB34B09C}">
      <dgm:prSet/>
      <dgm:spPr/>
      <dgm:t>
        <a:bodyPr/>
        <a:lstStyle/>
        <a:p>
          <a:endParaRPr lang="ru-RU"/>
        </a:p>
      </dgm:t>
    </dgm:pt>
    <dgm:pt modelId="{2B61A0C7-5389-42F9-9D19-A37E8768AA0A}" type="pres">
      <dgm:prSet presAssocID="{D481540E-4F65-4713-A810-20D62BD81D27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62CE32FA-3518-49A9-82E1-245BC4DC8FAD}" type="pres">
      <dgm:prSet presAssocID="{04C8AF2C-D0A9-4B71-8210-AABF4F9262A6}" presName="root" presStyleCnt="0"/>
      <dgm:spPr/>
      <dgm:t>
        <a:bodyPr/>
        <a:lstStyle/>
        <a:p>
          <a:endParaRPr lang="ru-RU"/>
        </a:p>
      </dgm:t>
    </dgm:pt>
    <dgm:pt modelId="{BF6D56EA-889C-4FF6-B084-7E34B5968EFF}" type="pres">
      <dgm:prSet presAssocID="{04C8AF2C-D0A9-4B71-8210-AABF4F9262A6}" presName="rootComposite" presStyleCnt="0"/>
      <dgm:spPr/>
      <dgm:t>
        <a:bodyPr/>
        <a:lstStyle/>
        <a:p>
          <a:endParaRPr lang="ru-RU"/>
        </a:p>
      </dgm:t>
    </dgm:pt>
    <dgm:pt modelId="{B424F4EB-ABC1-46AF-9336-692E2C392219}" type="pres">
      <dgm:prSet presAssocID="{04C8AF2C-D0A9-4B71-8210-AABF4F9262A6}" presName="rootText" presStyleLbl="node1" presStyleIdx="0" presStyleCnt="1" custScaleX="230755"/>
      <dgm:spPr/>
      <dgm:t>
        <a:bodyPr/>
        <a:lstStyle/>
        <a:p>
          <a:endParaRPr lang="ru-RU"/>
        </a:p>
      </dgm:t>
    </dgm:pt>
    <dgm:pt modelId="{4B260353-4231-42A3-A915-042A72E5800C}" type="pres">
      <dgm:prSet presAssocID="{04C8AF2C-D0A9-4B71-8210-AABF4F9262A6}" presName="rootConnector" presStyleLbl="node1" presStyleIdx="0" presStyleCnt="1"/>
      <dgm:spPr/>
      <dgm:t>
        <a:bodyPr/>
        <a:lstStyle/>
        <a:p>
          <a:endParaRPr lang="ru-RU"/>
        </a:p>
      </dgm:t>
    </dgm:pt>
    <dgm:pt modelId="{A568EB89-729F-49F7-B68E-0D148363CDEF}" type="pres">
      <dgm:prSet presAssocID="{04C8AF2C-D0A9-4B71-8210-AABF4F9262A6}" presName="childShape" presStyleCnt="0"/>
      <dgm:spPr/>
      <dgm:t>
        <a:bodyPr/>
        <a:lstStyle/>
        <a:p>
          <a:endParaRPr lang="ru-RU"/>
        </a:p>
      </dgm:t>
    </dgm:pt>
    <dgm:pt modelId="{C64021C7-E152-48D3-A203-3BE8B1B67BF0}" type="pres">
      <dgm:prSet presAssocID="{4C6E1C6C-1FCE-4B77-AC2F-CFF47E44074E}" presName="Name13" presStyleLbl="parChTrans1D2" presStyleIdx="0" presStyleCnt="4"/>
      <dgm:spPr/>
      <dgm:t>
        <a:bodyPr/>
        <a:lstStyle/>
        <a:p>
          <a:endParaRPr lang="ru-RU"/>
        </a:p>
      </dgm:t>
    </dgm:pt>
    <dgm:pt modelId="{D9FDFB9F-BB53-41EC-808A-2AB731C86949}" type="pres">
      <dgm:prSet presAssocID="{196C5F9A-8B8D-4BE3-B1A4-7046D29292F2}" presName="childText" presStyleLbl="bgAcc1" presStyleIdx="0" presStyleCnt="4" custScaleX="328763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642863D2-6E57-42C1-95DB-A6ACB6AD0923}" type="pres">
      <dgm:prSet presAssocID="{1EE1D22D-FA44-4872-B85E-73DA15D777F6}" presName="Name13" presStyleLbl="parChTrans1D2" presStyleIdx="1" presStyleCnt="4"/>
      <dgm:spPr/>
      <dgm:t>
        <a:bodyPr/>
        <a:lstStyle/>
        <a:p>
          <a:endParaRPr lang="ru-RU"/>
        </a:p>
      </dgm:t>
    </dgm:pt>
    <dgm:pt modelId="{16AA576B-A41A-495B-8AB3-F529192F4572}" type="pres">
      <dgm:prSet presAssocID="{99961090-2C69-4AF2-BFEE-7F10A86440FD}" presName="childText" presStyleLbl="bgAcc1" presStyleIdx="1" presStyleCnt="4" custScaleX="330137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9F6B2409-108A-4747-89ED-B77A80A6B0F9}" type="pres">
      <dgm:prSet presAssocID="{9033587A-7E1F-4E3F-9B69-E5BBDD309B3E}" presName="Name13" presStyleLbl="parChTrans1D2" presStyleIdx="2" presStyleCnt="4"/>
      <dgm:spPr/>
      <dgm:t>
        <a:bodyPr/>
        <a:lstStyle/>
        <a:p>
          <a:endParaRPr lang="ru-RU"/>
        </a:p>
      </dgm:t>
    </dgm:pt>
    <dgm:pt modelId="{49D7D9AE-DF48-4916-A58C-79A97F1ACA1F}" type="pres">
      <dgm:prSet presAssocID="{F131949F-616F-43F8-B7E1-D61C06328CFB}" presName="childText" presStyleLbl="bgAcc1" presStyleIdx="2" presStyleCnt="4" custScaleX="33225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076D878D-CF3E-43FD-A3D5-C11877F984E1}" type="pres">
      <dgm:prSet presAssocID="{99C6483E-F774-43E1-99F5-356B989451C9}" presName="Name13" presStyleLbl="parChTrans1D2" presStyleIdx="3" presStyleCnt="4"/>
      <dgm:spPr/>
      <dgm:t>
        <a:bodyPr/>
        <a:lstStyle/>
        <a:p>
          <a:endParaRPr lang="ru-RU"/>
        </a:p>
      </dgm:t>
    </dgm:pt>
    <dgm:pt modelId="{113C87A0-7BEF-41BB-B0BC-F237BC402BF5}" type="pres">
      <dgm:prSet presAssocID="{922E1168-4CB5-4020-B369-88CC1E1CA190}" presName="childText" presStyleLbl="bgAcc1" presStyleIdx="3" presStyleCnt="4" custScaleX="33123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03C8DA06-E9FA-4C5D-9D78-A504EA82F29C}" srcId="{04C8AF2C-D0A9-4B71-8210-AABF4F9262A6}" destId="{99961090-2C69-4AF2-BFEE-7F10A86440FD}" srcOrd="1" destOrd="0" parTransId="{1EE1D22D-FA44-4872-B85E-73DA15D777F6}" sibTransId="{FEBAFEB3-E7DA-4498-9351-B44425D1B1C6}"/>
    <dgm:cxn modelId="{72D42F75-48BA-4249-BC79-DEF58ABF8CC8}" type="presOf" srcId="{F131949F-616F-43F8-B7E1-D61C06328CFB}" destId="{49D7D9AE-DF48-4916-A58C-79A97F1ACA1F}" srcOrd="0" destOrd="0" presId="urn:microsoft.com/office/officeart/2005/8/layout/hierarchy3"/>
    <dgm:cxn modelId="{3D378EFF-C300-497C-B1FE-EFF1130DED5A}" type="presOf" srcId="{99961090-2C69-4AF2-BFEE-7F10A86440FD}" destId="{16AA576B-A41A-495B-8AB3-F529192F4572}" srcOrd="0" destOrd="0" presId="urn:microsoft.com/office/officeart/2005/8/layout/hierarchy3"/>
    <dgm:cxn modelId="{C375867F-6BFC-4185-994C-D4701977DB67}" srcId="{04C8AF2C-D0A9-4B71-8210-AABF4F9262A6}" destId="{F131949F-616F-43F8-B7E1-D61C06328CFB}" srcOrd="2" destOrd="0" parTransId="{9033587A-7E1F-4E3F-9B69-E5BBDD309B3E}" sibTransId="{FF36948D-BBFA-45DA-BE2D-322A9A08FD02}"/>
    <dgm:cxn modelId="{7C974EDB-40D2-4A80-9B0C-39469F516EA1}" type="presOf" srcId="{04C8AF2C-D0A9-4B71-8210-AABF4F9262A6}" destId="{B424F4EB-ABC1-46AF-9336-692E2C392219}" srcOrd="0" destOrd="0" presId="urn:microsoft.com/office/officeart/2005/8/layout/hierarchy3"/>
    <dgm:cxn modelId="{77B59141-051A-464E-86CF-60A7AC3BABA0}" type="presOf" srcId="{99C6483E-F774-43E1-99F5-356B989451C9}" destId="{076D878D-CF3E-43FD-A3D5-C11877F984E1}" srcOrd="0" destOrd="0" presId="urn:microsoft.com/office/officeart/2005/8/layout/hierarchy3"/>
    <dgm:cxn modelId="{B6931ED9-5E94-4842-830E-B4FDDB34B09C}" srcId="{04C8AF2C-D0A9-4B71-8210-AABF4F9262A6}" destId="{922E1168-4CB5-4020-B369-88CC1E1CA190}" srcOrd="3" destOrd="0" parTransId="{99C6483E-F774-43E1-99F5-356B989451C9}" sibTransId="{A248ADB1-5CF9-4C76-AFC2-7368528C3708}"/>
    <dgm:cxn modelId="{5367026D-0225-4ED2-9A49-9D30C334529F}" type="presOf" srcId="{D481540E-4F65-4713-A810-20D62BD81D27}" destId="{2B61A0C7-5389-42F9-9D19-A37E8768AA0A}" srcOrd="0" destOrd="0" presId="urn:microsoft.com/office/officeart/2005/8/layout/hierarchy3"/>
    <dgm:cxn modelId="{0BBCD129-2122-4489-87CF-3B7A7B4DE5DC}" srcId="{D481540E-4F65-4713-A810-20D62BD81D27}" destId="{04C8AF2C-D0A9-4B71-8210-AABF4F9262A6}" srcOrd="0" destOrd="0" parTransId="{B2F101C8-6CB9-4CBA-B8E0-11E82A94DE40}" sibTransId="{95D5C243-256F-4793-8136-8D5C58023327}"/>
    <dgm:cxn modelId="{93B228BA-FCAF-44D4-882B-E2138AF641A7}" type="presOf" srcId="{196C5F9A-8B8D-4BE3-B1A4-7046D29292F2}" destId="{D9FDFB9F-BB53-41EC-808A-2AB731C86949}" srcOrd="0" destOrd="0" presId="urn:microsoft.com/office/officeart/2005/8/layout/hierarchy3"/>
    <dgm:cxn modelId="{17C0FBCE-E463-448F-9870-2D021EBDCA88}" type="presOf" srcId="{4C6E1C6C-1FCE-4B77-AC2F-CFF47E44074E}" destId="{C64021C7-E152-48D3-A203-3BE8B1B67BF0}" srcOrd="0" destOrd="0" presId="urn:microsoft.com/office/officeart/2005/8/layout/hierarchy3"/>
    <dgm:cxn modelId="{B60BF888-3470-4EBA-8977-907C225ED136}" type="presOf" srcId="{9033587A-7E1F-4E3F-9B69-E5BBDD309B3E}" destId="{9F6B2409-108A-4747-89ED-B77A80A6B0F9}" srcOrd="0" destOrd="0" presId="urn:microsoft.com/office/officeart/2005/8/layout/hierarchy3"/>
    <dgm:cxn modelId="{C90F4BB8-86EC-4394-BD63-3AE45D27D70F}" type="presOf" srcId="{922E1168-4CB5-4020-B369-88CC1E1CA190}" destId="{113C87A0-7BEF-41BB-B0BC-F237BC402BF5}" srcOrd="0" destOrd="0" presId="urn:microsoft.com/office/officeart/2005/8/layout/hierarchy3"/>
    <dgm:cxn modelId="{DFA3A3A3-12F3-4EF6-A67B-F5A7FF24BAF5}" type="presOf" srcId="{04C8AF2C-D0A9-4B71-8210-AABF4F9262A6}" destId="{4B260353-4231-42A3-A915-042A72E5800C}" srcOrd="1" destOrd="0" presId="urn:microsoft.com/office/officeart/2005/8/layout/hierarchy3"/>
    <dgm:cxn modelId="{CB46D32C-F04F-4546-9527-73556646975B}" srcId="{04C8AF2C-D0A9-4B71-8210-AABF4F9262A6}" destId="{196C5F9A-8B8D-4BE3-B1A4-7046D29292F2}" srcOrd="0" destOrd="0" parTransId="{4C6E1C6C-1FCE-4B77-AC2F-CFF47E44074E}" sibTransId="{FF457354-2430-4918-BCA2-F4F480C10A41}"/>
    <dgm:cxn modelId="{562A619A-58B2-4F00-B1DA-F7EA90AF3835}" type="presOf" srcId="{1EE1D22D-FA44-4872-B85E-73DA15D777F6}" destId="{642863D2-6E57-42C1-95DB-A6ACB6AD0923}" srcOrd="0" destOrd="0" presId="urn:microsoft.com/office/officeart/2005/8/layout/hierarchy3"/>
    <dgm:cxn modelId="{BC1116AF-1F90-4FAB-91A9-2349A0E711D9}" type="presParOf" srcId="{2B61A0C7-5389-42F9-9D19-A37E8768AA0A}" destId="{62CE32FA-3518-49A9-82E1-245BC4DC8FAD}" srcOrd="0" destOrd="0" presId="urn:microsoft.com/office/officeart/2005/8/layout/hierarchy3"/>
    <dgm:cxn modelId="{52EF3AF0-EAAB-4C21-9100-7C3FED2A6BE1}" type="presParOf" srcId="{62CE32FA-3518-49A9-82E1-245BC4DC8FAD}" destId="{BF6D56EA-889C-4FF6-B084-7E34B5968EFF}" srcOrd="0" destOrd="0" presId="urn:microsoft.com/office/officeart/2005/8/layout/hierarchy3"/>
    <dgm:cxn modelId="{3411FF2D-98C6-4DB7-88F6-F4D6103FB0B6}" type="presParOf" srcId="{BF6D56EA-889C-4FF6-B084-7E34B5968EFF}" destId="{B424F4EB-ABC1-46AF-9336-692E2C392219}" srcOrd="0" destOrd="0" presId="urn:microsoft.com/office/officeart/2005/8/layout/hierarchy3"/>
    <dgm:cxn modelId="{6F3C3243-F350-4D9E-83FC-7AF5C63B4503}" type="presParOf" srcId="{BF6D56EA-889C-4FF6-B084-7E34B5968EFF}" destId="{4B260353-4231-42A3-A915-042A72E5800C}" srcOrd="1" destOrd="0" presId="urn:microsoft.com/office/officeart/2005/8/layout/hierarchy3"/>
    <dgm:cxn modelId="{DC0BA5F5-2E38-4953-9286-7F6B7EB9EE58}" type="presParOf" srcId="{62CE32FA-3518-49A9-82E1-245BC4DC8FAD}" destId="{A568EB89-729F-49F7-B68E-0D148363CDEF}" srcOrd="1" destOrd="0" presId="urn:microsoft.com/office/officeart/2005/8/layout/hierarchy3"/>
    <dgm:cxn modelId="{0041E7C6-F67A-4DC3-A1E3-880CD8FCF17D}" type="presParOf" srcId="{A568EB89-729F-49F7-B68E-0D148363CDEF}" destId="{C64021C7-E152-48D3-A203-3BE8B1B67BF0}" srcOrd="0" destOrd="0" presId="urn:microsoft.com/office/officeart/2005/8/layout/hierarchy3"/>
    <dgm:cxn modelId="{B727EFF1-54AE-46E2-A573-9D95A4D7D7BE}" type="presParOf" srcId="{A568EB89-729F-49F7-B68E-0D148363CDEF}" destId="{D9FDFB9F-BB53-41EC-808A-2AB731C86949}" srcOrd="1" destOrd="0" presId="urn:microsoft.com/office/officeart/2005/8/layout/hierarchy3"/>
    <dgm:cxn modelId="{1FF9ACE8-68FE-4826-BFC4-367468395720}" type="presParOf" srcId="{A568EB89-729F-49F7-B68E-0D148363CDEF}" destId="{642863D2-6E57-42C1-95DB-A6ACB6AD0923}" srcOrd="2" destOrd="0" presId="urn:microsoft.com/office/officeart/2005/8/layout/hierarchy3"/>
    <dgm:cxn modelId="{6A603777-CB26-4A8D-A7FA-3C6E22AACA55}" type="presParOf" srcId="{A568EB89-729F-49F7-B68E-0D148363CDEF}" destId="{16AA576B-A41A-495B-8AB3-F529192F4572}" srcOrd="3" destOrd="0" presId="urn:microsoft.com/office/officeart/2005/8/layout/hierarchy3"/>
    <dgm:cxn modelId="{A42928E6-97A8-4762-8023-D497C6D409C7}" type="presParOf" srcId="{A568EB89-729F-49F7-B68E-0D148363CDEF}" destId="{9F6B2409-108A-4747-89ED-B77A80A6B0F9}" srcOrd="4" destOrd="0" presId="urn:microsoft.com/office/officeart/2005/8/layout/hierarchy3"/>
    <dgm:cxn modelId="{A6BE99AE-EE7E-460B-8771-F7D1DD807A01}" type="presParOf" srcId="{A568EB89-729F-49F7-B68E-0D148363CDEF}" destId="{49D7D9AE-DF48-4916-A58C-79A97F1ACA1F}" srcOrd="5" destOrd="0" presId="urn:microsoft.com/office/officeart/2005/8/layout/hierarchy3"/>
    <dgm:cxn modelId="{2D930EA6-44B8-4FAD-AEEC-457D496E995A}" type="presParOf" srcId="{A568EB89-729F-49F7-B68E-0D148363CDEF}" destId="{076D878D-CF3E-43FD-A3D5-C11877F984E1}" srcOrd="6" destOrd="0" presId="urn:microsoft.com/office/officeart/2005/8/layout/hierarchy3"/>
    <dgm:cxn modelId="{B17BE734-AECB-447C-8F5D-0C40F42B49C6}" type="presParOf" srcId="{A568EB89-729F-49F7-B68E-0D148363CDEF}" destId="{113C87A0-7BEF-41BB-B0BC-F237BC402BF5}" srcOrd="7" destOrd="0" presId="urn:microsoft.com/office/officeart/2005/8/layout/hierarchy3"/>
  </dgm:cxnLst>
  <dgm:bg>
    <a:effectLst>
      <a:outerShdw blurRad="152400" dist="317500" dir="5400000" sx="90000" sy="-19000" rotWithShape="0">
        <a:prstClr val="black">
          <a:alpha val="15000"/>
        </a:prstClr>
      </a:outerShdw>
    </a:effectLst>
  </dgm:bg>
  <dgm:whole/>
  <dgm:extLst>
    <a:ext uri="http://schemas.microsoft.com/office/drawing/2008/diagram">
      <dsp:dataModelExt xmlns:dsp="http://schemas.microsoft.com/office/drawing/2008/diagram" relId="rId10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CD527ABF-7423-9040-B1AA-4A73A43CCF63}" type="doc">
      <dgm:prSet loTypeId="urn:microsoft.com/office/officeart/2005/8/layout/hierarchy1" loCatId="" qsTypeId="urn:microsoft.com/office/officeart/2005/8/quickstyle/3D3" qsCatId="3D" csTypeId="urn:microsoft.com/office/officeart/2005/8/colors/colorful3" csCatId="colorful" phldr="1"/>
      <dgm:spPr/>
      <dgm:t>
        <a:bodyPr/>
        <a:lstStyle/>
        <a:p>
          <a:endParaRPr lang="ru-RU"/>
        </a:p>
      </dgm:t>
    </dgm:pt>
    <dgm:pt modelId="{CA1BD02F-DFFA-2347-9B98-81DD6C340C7B}">
      <dgm:prSet phldrT="[Текст]"/>
      <dgm:spPr/>
      <dgm:t>
        <a:bodyPr/>
        <a:lstStyle/>
        <a:p>
          <a:r>
            <a:rPr lang="ru-RU" dirty="0" smtClean="0"/>
            <a:t>Профессиональный экзамен</a:t>
          </a:r>
          <a:endParaRPr lang="ru-RU" dirty="0"/>
        </a:p>
      </dgm:t>
    </dgm:pt>
    <dgm:pt modelId="{8D9994ED-7780-7F41-9F11-FFEE032B8102}" type="parTrans" cxnId="{2602993F-0CC5-FE42-AB5C-172618B50501}">
      <dgm:prSet/>
      <dgm:spPr/>
      <dgm:t>
        <a:bodyPr/>
        <a:lstStyle/>
        <a:p>
          <a:endParaRPr lang="ru-RU"/>
        </a:p>
      </dgm:t>
    </dgm:pt>
    <dgm:pt modelId="{4643FF6A-B5D6-7E46-A323-1D24221936BB}" type="sibTrans" cxnId="{2602993F-0CC5-FE42-AB5C-172618B50501}">
      <dgm:prSet/>
      <dgm:spPr/>
      <dgm:t>
        <a:bodyPr/>
        <a:lstStyle/>
        <a:p>
          <a:endParaRPr lang="ru-RU"/>
        </a:p>
      </dgm:t>
    </dgm:pt>
    <dgm:pt modelId="{48E0A0E5-5A9D-F74C-95AC-1C4E56660A94}">
      <dgm:prSet phldrT="[Текст]"/>
      <dgm:spPr/>
      <dgm:t>
        <a:bodyPr/>
        <a:lstStyle/>
        <a:p>
          <a:r>
            <a:rPr lang="ru-RU" dirty="0" smtClean="0"/>
            <a:t>Практическая часть</a:t>
          </a:r>
          <a:endParaRPr lang="ru-RU" dirty="0"/>
        </a:p>
      </dgm:t>
    </dgm:pt>
    <dgm:pt modelId="{7E503AAB-A69F-4446-98D9-DBD145B42CCB}" type="parTrans" cxnId="{FA987613-CF21-424F-A74C-31958740B9BF}">
      <dgm:prSet/>
      <dgm:spPr/>
      <dgm:t>
        <a:bodyPr/>
        <a:lstStyle/>
        <a:p>
          <a:endParaRPr lang="ru-RU"/>
        </a:p>
      </dgm:t>
    </dgm:pt>
    <dgm:pt modelId="{F19C2D03-3D10-6D4E-9E89-86890017EED9}" type="sibTrans" cxnId="{FA987613-CF21-424F-A74C-31958740B9BF}">
      <dgm:prSet/>
      <dgm:spPr/>
      <dgm:t>
        <a:bodyPr/>
        <a:lstStyle/>
        <a:p>
          <a:endParaRPr lang="ru-RU"/>
        </a:p>
      </dgm:t>
    </dgm:pt>
    <dgm:pt modelId="{42D32560-2972-E64B-8FDA-5ADA0155A978}">
      <dgm:prSet phldrT="[Текст]"/>
      <dgm:spPr/>
      <dgm:t>
        <a:bodyPr/>
        <a:lstStyle/>
        <a:p>
          <a:r>
            <a:rPr lang="ru-RU" smtClean="0"/>
            <a:t>Профессиональная задача</a:t>
          </a:r>
          <a:endParaRPr lang="ru-RU" dirty="0"/>
        </a:p>
      </dgm:t>
    </dgm:pt>
    <dgm:pt modelId="{DDE8B712-CEA4-B249-9D10-044A191E40E3}" type="parTrans" cxnId="{AB0DFBA3-9180-3D46-8799-2E686D92E499}">
      <dgm:prSet/>
      <dgm:spPr/>
      <dgm:t>
        <a:bodyPr/>
        <a:lstStyle/>
        <a:p>
          <a:endParaRPr lang="ru-RU"/>
        </a:p>
      </dgm:t>
    </dgm:pt>
    <dgm:pt modelId="{F32E3252-732D-6846-8FCC-BE424342D1F5}" type="sibTrans" cxnId="{AB0DFBA3-9180-3D46-8799-2E686D92E499}">
      <dgm:prSet/>
      <dgm:spPr/>
      <dgm:t>
        <a:bodyPr/>
        <a:lstStyle/>
        <a:p>
          <a:endParaRPr lang="ru-RU"/>
        </a:p>
      </dgm:t>
    </dgm:pt>
    <dgm:pt modelId="{76688B9B-2BE4-2046-A6A5-239A978CE19A}">
      <dgm:prSet phldrT="[Текст]"/>
      <dgm:spPr/>
      <dgm:t>
        <a:bodyPr/>
        <a:lstStyle/>
        <a:p>
          <a:r>
            <a:rPr lang="ru-RU" dirty="0" smtClean="0"/>
            <a:t>Оценочный лист (оценка выполнения трудовых функций, действий, умений)</a:t>
          </a:r>
          <a:endParaRPr lang="ru-RU" dirty="0"/>
        </a:p>
      </dgm:t>
    </dgm:pt>
    <dgm:pt modelId="{8478058D-1386-034E-8D03-EE871BDB7CA9}" type="parTrans" cxnId="{785D7EEC-4202-F24F-B8E9-B08F720C5895}">
      <dgm:prSet/>
      <dgm:spPr/>
      <dgm:t>
        <a:bodyPr/>
        <a:lstStyle/>
        <a:p>
          <a:endParaRPr lang="ru-RU"/>
        </a:p>
      </dgm:t>
    </dgm:pt>
    <dgm:pt modelId="{C037320F-91DA-5944-9896-3040F859A435}" type="sibTrans" cxnId="{785D7EEC-4202-F24F-B8E9-B08F720C5895}">
      <dgm:prSet/>
      <dgm:spPr/>
      <dgm:t>
        <a:bodyPr/>
        <a:lstStyle/>
        <a:p>
          <a:endParaRPr lang="ru-RU"/>
        </a:p>
      </dgm:t>
    </dgm:pt>
    <dgm:pt modelId="{EDAC287B-9A5A-3D43-8B48-DB1A692679B4}">
      <dgm:prSet phldrT="[Текст]"/>
      <dgm:spPr/>
      <dgm:t>
        <a:bodyPr/>
        <a:lstStyle/>
        <a:p>
          <a:r>
            <a:rPr lang="ru-RU" dirty="0" smtClean="0"/>
            <a:t>Теоретическая часть</a:t>
          </a:r>
          <a:endParaRPr lang="ru-RU" dirty="0"/>
        </a:p>
      </dgm:t>
    </dgm:pt>
    <dgm:pt modelId="{55FA114C-9465-AF40-89F0-10E5DC5C5D9D}" type="parTrans" cxnId="{D7541943-1FF3-DE4D-8FB2-E09150A46428}">
      <dgm:prSet/>
      <dgm:spPr/>
      <dgm:t>
        <a:bodyPr/>
        <a:lstStyle/>
        <a:p>
          <a:endParaRPr lang="ru-RU"/>
        </a:p>
      </dgm:t>
    </dgm:pt>
    <dgm:pt modelId="{2BBEA144-0D2C-D94B-BF88-DDE68E96D06E}" type="sibTrans" cxnId="{D7541943-1FF3-DE4D-8FB2-E09150A46428}">
      <dgm:prSet/>
      <dgm:spPr/>
      <dgm:t>
        <a:bodyPr/>
        <a:lstStyle/>
        <a:p>
          <a:endParaRPr lang="ru-RU"/>
        </a:p>
      </dgm:t>
    </dgm:pt>
    <dgm:pt modelId="{FB65A3AB-05B9-D546-9CC2-31959F62A8E6}">
      <dgm:prSet phldrT="[Текст]"/>
      <dgm:spPr/>
      <dgm:t>
        <a:bodyPr/>
        <a:lstStyle/>
        <a:p>
          <a:r>
            <a:rPr lang="ru-RU" dirty="0" smtClean="0"/>
            <a:t>Экзаменационный билет, экзаменационный лист</a:t>
          </a:r>
          <a:endParaRPr lang="ru-RU" dirty="0"/>
        </a:p>
      </dgm:t>
    </dgm:pt>
    <dgm:pt modelId="{553B26E6-B025-DC46-9142-9A2CF2813128}" type="parTrans" cxnId="{7E683480-C32B-E34A-83C6-3EE475EFF08C}">
      <dgm:prSet/>
      <dgm:spPr/>
      <dgm:t>
        <a:bodyPr/>
        <a:lstStyle/>
        <a:p>
          <a:endParaRPr lang="ru-RU"/>
        </a:p>
      </dgm:t>
    </dgm:pt>
    <dgm:pt modelId="{0F2E1D90-5D7E-704B-8483-C8872315BB57}" type="sibTrans" cxnId="{7E683480-C32B-E34A-83C6-3EE475EFF08C}">
      <dgm:prSet/>
      <dgm:spPr/>
      <dgm:t>
        <a:bodyPr/>
        <a:lstStyle/>
        <a:p>
          <a:endParaRPr lang="ru-RU"/>
        </a:p>
      </dgm:t>
    </dgm:pt>
    <dgm:pt modelId="{5267D633-A5B5-B54A-93F8-AFCF8FF4D7C2}" type="pres">
      <dgm:prSet presAssocID="{CD527ABF-7423-9040-B1AA-4A73A43CCF63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077A912B-B794-3F49-B1AB-DFEA2F20B39B}" type="pres">
      <dgm:prSet presAssocID="{CA1BD02F-DFFA-2347-9B98-81DD6C340C7B}" presName="hierRoot1" presStyleCnt="0"/>
      <dgm:spPr/>
    </dgm:pt>
    <dgm:pt modelId="{1742A9B1-221E-9F49-93F7-09318F548164}" type="pres">
      <dgm:prSet presAssocID="{CA1BD02F-DFFA-2347-9B98-81DD6C340C7B}" presName="composite" presStyleCnt="0"/>
      <dgm:spPr/>
    </dgm:pt>
    <dgm:pt modelId="{029C444E-A96C-AE41-B27C-C8248187439F}" type="pres">
      <dgm:prSet presAssocID="{CA1BD02F-DFFA-2347-9B98-81DD6C340C7B}" presName="background" presStyleLbl="node0" presStyleIdx="0" presStyleCnt="1"/>
      <dgm:spPr/>
    </dgm:pt>
    <dgm:pt modelId="{CFEE29CB-C26C-2D43-A5E1-27DB7C5ABD68}" type="pres">
      <dgm:prSet presAssocID="{CA1BD02F-DFFA-2347-9B98-81DD6C340C7B}" presName="text" presStyleLbl="fgAcc0" presStyleIdx="0" presStyleCnt="1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1CFEE4A-93AD-7E4A-9A62-F5823EAF602F}" type="pres">
      <dgm:prSet presAssocID="{CA1BD02F-DFFA-2347-9B98-81DD6C340C7B}" presName="hierChild2" presStyleCnt="0"/>
      <dgm:spPr/>
    </dgm:pt>
    <dgm:pt modelId="{9BC71FF2-3C25-1049-8E53-61988BC9B7A0}" type="pres">
      <dgm:prSet presAssocID="{7E503AAB-A69F-4446-98D9-DBD145B42CCB}" presName="Name10" presStyleLbl="parChTrans1D2" presStyleIdx="0" presStyleCnt="2"/>
      <dgm:spPr/>
      <dgm:t>
        <a:bodyPr/>
        <a:lstStyle/>
        <a:p>
          <a:endParaRPr lang="ru-RU"/>
        </a:p>
      </dgm:t>
    </dgm:pt>
    <dgm:pt modelId="{7C982A41-B56F-7848-A1A8-624FA6F89C59}" type="pres">
      <dgm:prSet presAssocID="{48E0A0E5-5A9D-F74C-95AC-1C4E56660A94}" presName="hierRoot2" presStyleCnt="0"/>
      <dgm:spPr/>
    </dgm:pt>
    <dgm:pt modelId="{96FE4903-ABC9-714E-9229-A832F2BB9C2A}" type="pres">
      <dgm:prSet presAssocID="{48E0A0E5-5A9D-F74C-95AC-1C4E56660A94}" presName="composite2" presStyleCnt="0"/>
      <dgm:spPr/>
    </dgm:pt>
    <dgm:pt modelId="{3100BF01-6FEF-9E4B-B275-AEBF5910A096}" type="pres">
      <dgm:prSet presAssocID="{48E0A0E5-5A9D-F74C-95AC-1C4E56660A94}" presName="background2" presStyleLbl="node2" presStyleIdx="0" presStyleCnt="2"/>
      <dgm:spPr/>
    </dgm:pt>
    <dgm:pt modelId="{58794128-CAF6-B946-B9F2-325B1F92F9FF}" type="pres">
      <dgm:prSet presAssocID="{48E0A0E5-5A9D-F74C-95AC-1C4E56660A94}" presName="text2" presStyleLbl="fgAcc2" presStyleIdx="0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FC762268-35BD-F848-A9C1-98C88A57F8EC}" type="pres">
      <dgm:prSet presAssocID="{48E0A0E5-5A9D-F74C-95AC-1C4E56660A94}" presName="hierChild3" presStyleCnt="0"/>
      <dgm:spPr/>
    </dgm:pt>
    <dgm:pt modelId="{613422D6-E2C3-0245-B610-760556094E71}" type="pres">
      <dgm:prSet presAssocID="{DDE8B712-CEA4-B249-9D10-044A191E40E3}" presName="Name17" presStyleLbl="parChTrans1D3" presStyleIdx="0" presStyleCnt="3"/>
      <dgm:spPr/>
      <dgm:t>
        <a:bodyPr/>
        <a:lstStyle/>
        <a:p>
          <a:endParaRPr lang="ru-RU"/>
        </a:p>
      </dgm:t>
    </dgm:pt>
    <dgm:pt modelId="{3D3D6953-B7A7-A444-AF7A-67E029A796FC}" type="pres">
      <dgm:prSet presAssocID="{42D32560-2972-E64B-8FDA-5ADA0155A978}" presName="hierRoot3" presStyleCnt="0"/>
      <dgm:spPr/>
    </dgm:pt>
    <dgm:pt modelId="{DF5CCF5C-5A08-8547-BB99-B5280C4F7F1C}" type="pres">
      <dgm:prSet presAssocID="{42D32560-2972-E64B-8FDA-5ADA0155A978}" presName="composite3" presStyleCnt="0"/>
      <dgm:spPr/>
    </dgm:pt>
    <dgm:pt modelId="{87B1FF5A-50C8-234F-A7AB-0920833A1C94}" type="pres">
      <dgm:prSet presAssocID="{42D32560-2972-E64B-8FDA-5ADA0155A978}" presName="background3" presStyleLbl="node3" presStyleIdx="0" presStyleCnt="3"/>
      <dgm:spPr/>
    </dgm:pt>
    <dgm:pt modelId="{8201AC02-B187-2248-B223-41C1CBA6A828}" type="pres">
      <dgm:prSet presAssocID="{42D32560-2972-E64B-8FDA-5ADA0155A978}" presName="text3" presStyleLbl="fgAcc3" presStyleIdx="0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C6BFF869-75EB-B44E-B49F-7C82A69D5288}" type="pres">
      <dgm:prSet presAssocID="{42D32560-2972-E64B-8FDA-5ADA0155A978}" presName="hierChild4" presStyleCnt="0"/>
      <dgm:spPr/>
    </dgm:pt>
    <dgm:pt modelId="{61C42CEE-BE0D-F140-BCF8-CE4A93FA278B}" type="pres">
      <dgm:prSet presAssocID="{8478058D-1386-034E-8D03-EE871BDB7CA9}" presName="Name17" presStyleLbl="parChTrans1D3" presStyleIdx="1" presStyleCnt="3"/>
      <dgm:spPr/>
      <dgm:t>
        <a:bodyPr/>
        <a:lstStyle/>
        <a:p>
          <a:endParaRPr lang="ru-RU"/>
        </a:p>
      </dgm:t>
    </dgm:pt>
    <dgm:pt modelId="{919B2745-9ED8-0446-8DCC-C3FB05C713DD}" type="pres">
      <dgm:prSet presAssocID="{76688B9B-2BE4-2046-A6A5-239A978CE19A}" presName="hierRoot3" presStyleCnt="0"/>
      <dgm:spPr/>
    </dgm:pt>
    <dgm:pt modelId="{F2BDDFCE-0516-8A4B-BFDB-D3396DA9D440}" type="pres">
      <dgm:prSet presAssocID="{76688B9B-2BE4-2046-A6A5-239A978CE19A}" presName="composite3" presStyleCnt="0"/>
      <dgm:spPr/>
    </dgm:pt>
    <dgm:pt modelId="{240519F7-446A-E94E-8B3D-A99889CCB566}" type="pres">
      <dgm:prSet presAssocID="{76688B9B-2BE4-2046-A6A5-239A978CE19A}" presName="background3" presStyleLbl="node3" presStyleIdx="1" presStyleCnt="3"/>
      <dgm:spPr/>
    </dgm:pt>
    <dgm:pt modelId="{AB30D64E-DACA-2648-A138-9FB41EB299F4}" type="pres">
      <dgm:prSet presAssocID="{76688B9B-2BE4-2046-A6A5-239A978CE19A}" presName="text3" presStyleLbl="fgAcc3" presStyleIdx="1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A997E1A8-5B06-E843-B7BC-A5A5AD3475C1}" type="pres">
      <dgm:prSet presAssocID="{76688B9B-2BE4-2046-A6A5-239A978CE19A}" presName="hierChild4" presStyleCnt="0"/>
      <dgm:spPr/>
    </dgm:pt>
    <dgm:pt modelId="{A246A0B1-6A8E-4A40-8863-5EBA11AEDB51}" type="pres">
      <dgm:prSet presAssocID="{55FA114C-9465-AF40-89F0-10E5DC5C5D9D}" presName="Name10" presStyleLbl="parChTrans1D2" presStyleIdx="1" presStyleCnt="2"/>
      <dgm:spPr/>
      <dgm:t>
        <a:bodyPr/>
        <a:lstStyle/>
        <a:p>
          <a:endParaRPr lang="ru-RU"/>
        </a:p>
      </dgm:t>
    </dgm:pt>
    <dgm:pt modelId="{D7AC740F-AB55-3D47-9084-6C0C790C8E04}" type="pres">
      <dgm:prSet presAssocID="{EDAC287B-9A5A-3D43-8B48-DB1A692679B4}" presName="hierRoot2" presStyleCnt="0"/>
      <dgm:spPr/>
    </dgm:pt>
    <dgm:pt modelId="{62660A53-AF40-4E4A-AA38-525BF4DD6C4F}" type="pres">
      <dgm:prSet presAssocID="{EDAC287B-9A5A-3D43-8B48-DB1A692679B4}" presName="composite2" presStyleCnt="0"/>
      <dgm:spPr/>
    </dgm:pt>
    <dgm:pt modelId="{62D8BF39-ADE9-554D-B0E0-EBD6756A4140}" type="pres">
      <dgm:prSet presAssocID="{EDAC287B-9A5A-3D43-8B48-DB1A692679B4}" presName="background2" presStyleLbl="node2" presStyleIdx="1" presStyleCnt="2"/>
      <dgm:spPr/>
    </dgm:pt>
    <dgm:pt modelId="{CF0AA6C4-2369-4E44-8F5E-041E8D60E15A}" type="pres">
      <dgm:prSet presAssocID="{EDAC287B-9A5A-3D43-8B48-DB1A692679B4}" presName="text2" presStyleLbl="fgAcc2" presStyleIdx="1" presStyleCnt="2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8A3DC255-C17C-524A-A4BE-76AA43EEBD15}" type="pres">
      <dgm:prSet presAssocID="{EDAC287B-9A5A-3D43-8B48-DB1A692679B4}" presName="hierChild3" presStyleCnt="0"/>
      <dgm:spPr/>
    </dgm:pt>
    <dgm:pt modelId="{4CAE19F3-17DF-4441-AD47-047529D39E3F}" type="pres">
      <dgm:prSet presAssocID="{553B26E6-B025-DC46-9142-9A2CF2813128}" presName="Name17" presStyleLbl="parChTrans1D3" presStyleIdx="2" presStyleCnt="3"/>
      <dgm:spPr/>
      <dgm:t>
        <a:bodyPr/>
        <a:lstStyle/>
        <a:p>
          <a:endParaRPr lang="ru-RU"/>
        </a:p>
      </dgm:t>
    </dgm:pt>
    <dgm:pt modelId="{32D36B9D-B6AD-394D-8B3D-DE6B01150272}" type="pres">
      <dgm:prSet presAssocID="{FB65A3AB-05B9-D546-9CC2-31959F62A8E6}" presName="hierRoot3" presStyleCnt="0"/>
      <dgm:spPr/>
    </dgm:pt>
    <dgm:pt modelId="{A34350B0-BFAC-F946-A923-59390F7353C5}" type="pres">
      <dgm:prSet presAssocID="{FB65A3AB-05B9-D546-9CC2-31959F62A8E6}" presName="composite3" presStyleCnt="0"/>
      <dgm:spPr/>
    </dgm:pt>
    <dgm:pt modelId="{174239ED-DD33-F44E-B59C-B1435A2B0ACB}" type="pres">
      <dgm:prSet presAssocID="{FB65A3AB-05B9-D546-9CC2-31959F62A8E6}" presName="background3" presStyleLbl="node3" presStyleIdx="2" presStyleCnt="3"/>
      <dgm:spPr/>
    </dgm:pt>
    <dgm:pt modelId="{FEB8D923-5E16-E348-A88A-F7E730D518F6}" type="pres">
      <dgm:prSet presAssocID="{FB65A3AB-05B9-D546-9CC2-31959F62A8E6}" presName="text3" presStyleLbl="fgAcc3" presStyleIdx="2" presStyleCnt="3">
        <dgm:presLayoutVars>
          <dgm:chPref val="3"/>
        </dgm:presLayoutVars>
      </dgm:prSet>
      <dgm:spPr/>
      <dgm:t>
        <a:bodyPr/>
        <a:lstStyle/>
        <a:p>
          <a:endParaRPr lang="ru-RU"/>
        </a:p>
      </dgm:t>
    </dgm:pt>
    <dgm:pt modelId="{91E8631E-2887-654F-B4A8-3BA753875F73}" type="pres">
      <dgm:prSet presAssocID="{FB65A3AB-05B9-D546-9CC2-31959F62A8E6}" presName="hierChild4" presStyleCnt="0"/>
      <dgm:spPr/>
    </dgm:pt>
  </dgm:ptLst>
  <dgm:cxnLst>
    <dgm:cxn modelId="{2602993F-0CC5-FE42-AB5C-172618B50501}" srcId="{CD527ABF-7423-9040-B1AA-4A73A43CCF63}" destId="{CA1BD02F-DFFA-2347-9B98-81DD6C340C7B}" srcOrd="0" destOrd="0" parTransId="{8D9994ED-7780-7F41-9F11-FFEE032B8102}" sibTransId="{4643FF6A-B5D6-7E46-A323-1D24221936BB}"/>
    <dgm:cxn modelId="{785D7EEC-4202-F24F-B8E9-B08F720C5895}" srcId="{48E0A0E5-5A9D-F74C-95AC-1C4E56660A94}" destId="{76688B9B-2BE4-2046-A6A5-239A978CE19A}" srcOrd="1" destOrd="0" parTransId="{8478058D-1386-034E-8D03-EE871BDB7CA9}" sibTransId="{C037320F-91DA-5944-9896-3040F859A435}"/>
    <dgm:cxn modelId="{7E683480-C32B-E34A-83C6-3EE475EFF08C}" srcId="{EDAC287B-9A5A-3D43-8B48-DB1A692679B4}" destId="{FB65A3AB-05B9-D546-9CC2-31959F62A8E6}" srcOrd="0" destOrd="0" parTransId="{553B26E6-B025-DC46-9142-9A2CF2813128}" sibTransId="{0F2E1D90-5D7E-704B-8483-C8872315BB57}"/>
    <dgm:cxn modelId="{25E64AE2-E862-4A40-9336-5E97AD8E1674}" type="presOf" srcId="{CD527ABF-7423-9040-B1AA-4A73A43CCF63}" destId="{5267D633-A5B5-B54A-93F8-AFCF8FF4D7C2}" srcOrd="0" destOrd="0" presId="urn:microsoft.com/office/officeart/2005/8/layout/hierarchy1"/>
    <dgm:cxn modelId="{CBE9F977-FBDD-4D4F-A6C4-57B552C3165B}" type="presOf" srcId="{DDE8B712-CEA4-B249-9D10-044A191E40E3}" destId="{613422D6-E2C3-0245-B610-760556094E71}" srcOrd="0" destOrd="0" presId="urn:microsoft.com/office/officeart/2005/8/layout/hierarchy1"/>
    <dgm:cxn modelId="{3CCE1EB2-96CA-9A4E-9378-EDDFD5044D7C}" type="presOf" srcId="{76688B9B-2BE4-2046-A6A5-239A978CE19A}" destId="{AB30D64E-DACA-2648-A138-9FB41EB299F4}" srcOrd="0" destOrd="0" presId="urn:microsoft.com/office/officeart/2005/8/layout/hierarchy1"/>
    <dgm:cxn modelId="{C27C3A9D-E6F2-544C-9225-C83906961D1B}" type="presOf" srcId="{55FA114C-9465-AF40-89F0-10E5DC5C5D9D}" destId="{A246A0B1-6A8E-4A40-8863-5EBA11AEDB51}" srcOrd="0" destOrd="0" presId="urn:microsoft.com/office/officeart/2005/8/layout/hierarchy1"/>
    <dgm:cxn modelId="{944F6CC9-1AFF-7047-8E9F-629EC210EB8F}" type="presOf" srcId="{FB65A3AB-05B9-D546-9CC2-31959F62A8E6}" destId="{FEB8D923-5E16-E348-A88A-F7E730D518F6}" srcOrd="0" destOrd="0" presId="urn:microsoft.com/office/officeart/2005/8/layout/hierarchy1"/>
    <dgm:cxn modelId="{9BE5C638-338B-994F-920D-DB886E42C7C0}" type="presOf" srcId="{42D32560-2972-E64B-8FDA-5ADA0155A978}" destId="{8201AC02-B187-2248-B223-41C1CBA6A828}" srcOrd="0" destOrd="0" presId="urn:microsoft.com/office/officeart/2005/8/layout/hierarchy1"/>
    <dgm:cxn modelId="{AB0DFBA3-9180-3D46-8799-2E686D92E499}" srcId="{48E0A0E5-5A9D-F74C-95AC-1C4E56660A94}" destId="{42D32560-2972-E64B-8FDA-5ADA0155A978}" srcOrd="0" destOrd="0" parTransId="{DDE8B712-CEA4-B249-9D10-044A191E40E3}" sibTransId="{F32E3252-732D-6846-8FCC-BE424342D1F5}"/>
    <dgm:cxn modelId="{E770CAA5-F987-874D-8466-EFEE251FE650}" type="presOf" srcId="{7E503AAB-A69F-4446-98D9-DBD145B42CCB}" destId="{9BC71FF2-3C25-1049-8E53-61988BC9B7A0}" srcOrd="0" destOrd="0" presId="urn:microsoft.com/office/officeart/2005/8/layout/hierarchy1"/>
    <dgm:cxn modelId="{D20AB3A2-6D08-A540-8714-1501A9799868}" type="presOf" srcId="{EDAC287B-9A5A-3D43-8B48-DB1A692679B4}" destId="{CF0AA6C4-2369-4E44-8F5E-041E8D60E15A}" srcOrd="0" destOrd="0" presId="urn:microsoft.com/office/officeart/2005/8/layout/hierarchy1"/>
    <dgm:cxn modelId="{D7541943-1FF3-DE4D-8FB2-E09150A46428}" srcId="{CA1BD02F-DFFA-2347-9B98-81DD6C340C7B}" destId="{EDAC287B-9A5A-3D43-8B48-DB1A692679B4}" srcOrd="1" destOrd="0" parTransId="{55FA114C-9465-AF40-89F0-10E5DC5C5D9D}" sibTransId="{2BBEA144-0D2C-D94B-BF88-DDE68E96D06E}"/>
    <dgm:cxn modelId="{0B0653B4-CAC3-A048-BA19-AB26F8D51800}" type="presOf" srcId="{553B26E6-B025-DC46-9142-9A2CF2813128}" destId="{4CAE19F3-17DF-4441-AD47-047529D39E3F}" srcOrd="0" destOrd="0" presId="urn:microsoft.com/office/officeart/2005/8/layout/hierarchy1"/>
    <dgm:cxn modelId="{3926B674-4011-5046-90FA-48EB0AFE534B}" type="presOf" srcId="{48E0A0E5-5A9D-F74C-95AC-1C4E56660A94}" destId="{58794128-CAF6-B946-B9F2-325B1F92F9FF}" srcOrd="0" destOrd="0" presId="urn:microsoft.com/office/officeart/2005/8/layout/hierarchy1"/>
    <dgm:cxn modelId="{413EE0FA-DBB9-8241-9954-59FC2C7B7DFF}" type="presOf" srcId="{CA1BD02F-DFFA-2347-9B98-81DD6C340C7B}" destId="{CFEE29CB-C26C-2D43-A5E1-27DB7C5ABD68}" srcOrd="0" destOrd="0" presId="urn:microsoft.com/office/officeart/2005/8/layout/hierarchy1"/>
    <dgm:cxn modelId="{21A8C041-07F6-0F41-81F2-8A169156D2E7}" type="presOf" srcId="{8478058D-1386-034E-8D03-EE871BDB7CA9}" destId="{61C42CEE-BE0D-F140-BCF8-CE4A93FA278B}" srcOrd="0" destOrd="0" presId="urn:microsoft.com/office/officeart/2005/8/layout/hierarchy1"/>
    <dgm:cxn modelId="{FA987613-CF21-424F-A74C-31958740B9BF}" srcId="{CA1BD02F-DFFA-2347-9B98-81DD6C340C7B}" destId="{48E0A0E5-5A9D-F74C-95AC-1C4E56660A94}" srcOrd="0" destOrd="0" parTransId="{7E503AAB-A69F-4446-98D9-DBD145B42CCB}" sibTransId="{F19C2D03-3D10-6D4E-9E89-86890017EED9}"/>
    <dgm:cxn modelId="{AAF76E4B-6412-8D42-A9FB-743CD1C98E89}" type="presParOf" srcId="{5267D633-A5B5-B54A-93F8-AFCF8FF4D7C2}" destId="{077A912B-B794-3F49-B1AB-DFEA2F20B39B}" srcOrd="0" destOrd="0" presId="urn:microsoft.com/office/officeart/2005/8/layout/hierarchy1"/>
    <dgm:cxn modelId="{D753EC0C-AFB0-2146-ABD9-51DBDFF77043}" type="presParOf" srcId="{077A912B-B794-3F49-B1AB-DFEA2F20B39B}" destId="{1742A9B1-221E-9F49-93F7-09318F548164}" srcOrd="0" destOrd="0" presId="urn:microsoft.com/office/officeart/2005/8/layout/hierarchy1"/>
    <dgm:cxn modelId="{98C8461F-A8BC-4842-9CF0-724E5EF0220C}" type="presParOf" srcId="{1742A9B1-221E-9F49-93F7-09318F548164}" destId="{029C444E-A96C-AE41-B27C-C8248187439F}" srcOrd="0" destOrd="0" presId="urn:microsoft.com/office/officeart/2005/8/layout/hierarchy1"/>
    <dgm:cxn modelId="{2C8D9564-EDBE-5442-8D61-0047A4A156DE}" type="presParOf" srcId="{1742A9B1-221E-9F49-93F7-09318F548164}" destId="{CFEE29CB-C26C-2D43-A5E1-27DB7C5ABD68}" srcOrd="1" destOrd="0" presId="urn:microsoft.com/office/officeart/2005/8/layout/hierarchy1"/>
    <dgm:cxn modelId="{7A97371F-1859-BC40-B2F7-C804926E6C13}" type="presParOf" srcId="{077A912B-B794-3F49-B1AB-DFEA2F20B39B}" destId="{81CFEE4A-93AD-7E4A-9A62-F5823EAF602F}" srcOrd="1" destOrd="0" presId="urn:microsoft.com/office/officeart/2005/8/layout/hierarchy1"/>
    <dgm:cxn modelId="{16431145-132A-1F47-9E76-C9A1768AAD10}" type="presParOf" srcId="{81CFEE4A-93AD-7E4A-9A62-F5823EAF602F}" destId="{9BC71FF2-3C25-1049-8E53-61988BC9B7A0}" srcOrd="0" destOrd="0" presId="urn:microsoft.com/office/officeart/2005/8/layout/hierarchy1"/>
    <dgm:cxn modelId="{116F1437-B160-8346-B86B-0C8926191A21}" type="presParOf" srcId="{81CFEE4A-93AD-7E4A-9A62-F5823EAF602F}" destId="{7C982A41-B56F-7848-A1A8-624FA6F89C59}" srcOrd="1" destOrd="0" presId="urn:microsoft.com/office/officeart/2005/8/layout/hierarchy1"/>
    <dgm:cxn modelId="{34E48D47-38C4-BD46-9019-73B5A7BFD170}" type="presParOf" srcId="{7C982A41-B56F-7848-A1A8-624FA6F89C59}" destId="{96FE4903-ABC9-714E-9229-A832F2BB9C2A}" srcOrd="0" destOrd="0" presId="urn:microsoft.com/office/officeart/2005/8/layout/hierarchy1"/>
    <dgm:cxn modelId="{4192B37D-4EC1-1B43-AFD6-9DFD63570FF0}" type="presParOf" srcId="{96FE4903-ABC9-714E-9229-A832F2BB9C2A}" destId="{3100BF01-6FEF-9E4B-B275-AEBF5910A096}" srcOrd="0" destOrd="0" presId="urn:microsoft.com/office/officeart/2005/8/layout/hierarchy1"/>
    <dgm:cxn modelId="{AF0C6D50-0768-D148-9A23-AA55AF89A391}" type="presParOf" srcId="{96FE4903-ABC9-714E-9229-A832F2BB9C2A}" destId="{58794128-CAF6-B946-B9F2-325B1F92F9FF}" srcOrd="1" destOrd="0" presId="urn:microsoft.com/office/officeart/2005/8/layout/hierarchy1"/>
    <dgm:cxn modelId="{EF2A11E6-0A77-B342-8218-09E66EE417C1}" type="presParOf" srcId="{7C982A41-B56F-7848-A1A8-624FA6F89C59}" destId="{FC762268-35BD-F848-A9C1-98C88A57F8EC}" srcOrd="1" destOrd="0" presId="urn:microsoft.com/office/officeart/2005/8/layout/hierarchy1"/>
    <dgm:cxn modelId="{32C9E71C-49DE-4545-814B-B4A3B9DB12CE}" type="presParOf" srcId="{FC762268-35BD-F848-A9C1-98C88A57F8EC}" destId="{613422D6-E2C3-0245-B610-760556094E71}" srcOrd="0" destOrd="0" presId="urn:microsoft.com/office/officeart/2005/8/layout/hierarchy1"/>
    <dgm:cxn modelId="{D98FA339-C288-2142-9087-02EC7C2C0E8C}" type="presParOf" srcId="{FC762268-35BD-F848-A9C1-98C88A57F8EC}" destId="{3D3D6953-B7A7-A444-AF7A-67E029A796FC}" srcOrd="1" destOrd="0" presId="urn:microsoft.com/office/officeart/2005/8/layout/hierarchy1"/>
    <dgm:cxn modelId="{76DDCB61-4B50-524E-B8D0-E999D0066209}" type="presParOf" srcId="{3D3D6953-B7A7-A444-AF7A-67E029A796FC}" destId="{DF5CCF5C-5A08-8547-BB99-B5280C4F7F1C}" srcOrd="0" destOrd="0" presId="urn:microsoft.com/office/officeart/2005/8/layout/hierarchy1"/>
    <dgm:cxn modelId="{DB30F647-5A82-E94E-80CA-EDDF18EDE871}" type="presParOf" srcId="{DF5CCF5C-5A08-8547-BB99-B5280C4F7F1C}" destId="{87B1FF5A-50C8-234F-A7AB-0920833A1C94}" srcOrd="0" destOrd="0" presId="urn:microsoft.com/office/officeart/2005/8/layout/hierarchy1"/>
    <dgm:cxn modelId="{EE6049D6-35D6-994E-91C9-17141DF2CC57}" type="presParOf" srcId="{DF5CCF5C-5A08-8547-BB99-B5280C4F7F1C}" destId="{8201AC02-B187-2248-B223-41C1CBA6A828}" srcOrd="1" destOrd="0" presId="urn:microsoft.com/office/officeart/2005/8/layout/hierarchy1"/>
    <dgm:cxn modelId="{9D6A7A87-A327-A749-B38D-3EA56B1E2601}" type="presParOf" srcId="{3D3D6953-B7A7-A444-AF7A-67E029A796FC}" destId="{C6BFF869-75EB-B44E-B49F-7C82A69D5288}" srcOrd="1" destOrd="0" presId="urn:microsoft.com/office/officeart/2005/8/layout/hierarchy1"/>
    <dgm:cxn modelId="{134AF222-806D-0742-8182-0C95135EA675}" type="presParOf" srcId="{FC762268-35BD-F848-A9C1-98C88A57F8EC}" destId="{61C42CEE-BE0D-F140-BCF8-CE4A93FA278B}" srcOrd="2" destOrd="0" presId="urn:microsoft.com/office/officeart/2005/8/layout/hierarchy1"/>
    <dgm:cxn modelId="{3289331F-69B2-E843-AFD7-BAED3AEF23D6}" type="presParOf" srcId="{FC762268-35BD-F848-A9C1-98C88A57F8EC}" destId="{919B2745-9ED8-0446-8DCC-C3FB05C713DD}" srcOrd="3" destOrd="0" presId="urn:microsoft.com/office/officeart/2005/8/layout/hierarchy1"/>
    <dgm:cxn modelId="{9B37CC31-F2AE-1F45-BF09-5CBB5EF49DB6}" type="presParOf" srcId="{919B2745-9ED8-0446-8DCC-C3FB05C713DD}" destId="{F2BDDFCE-0516-8A4B-BFDB-D3396DA9D440}" srcOrd="0" destOrd="0" presId="urn:microsoft.com/office/officeart/2005/8/layout/hierarchy1"/>
    <dgm:cxn modelId="{012B079E-97E8-8C45-B066-CB41318D7C33}" type="presParOf" srcId="{F2BDDFCE-0516-8A4B-BFDB-D3396DA9D440}" destId="{240519F7-446A-E94E-8B3D-A99889CCB566}" srcOrd="0" destOrd="0" presId="urn:microsoft.com/office/officeart/2005/8/layout/hierarchy1"/>
    <dgm:cxn modelId="{135B43CA-CBAA-0345-8B4A-FF915BACE412}" type="presParOf" srcId="{F2BDDFCE-0516-8A4B-BFDB-D3396DA9D440}" destId="{AB30D64E-DACA-2648-A138-9FB41EB299F4}" srcOrd="1" destOrd="0" presId="urn:microsoft.com/office/officeart/2005/8/layout/hierarchy1"/>
    <dgm:cxn modelId="{56EA9BCD-7B24-F646-8B14-377487F7DD9A}" type="presParOf" srcId="{919B2745-9ED8-0446-8DCC-C3FB05C713DD}" destId="{A997E1A8-5B06-E843-B7BC-A5A5AD3475C1}" srcOrd="1" destOrd="0" presId="urn:microsoft.com/office/officeart/2005/8/layout/hierarchy1"/>
    <dgm:cxn modelId="{D1216AF0-92DE-C24E-8943-0CDC02FEA7D7}" type="presParOf" srcId="{81CFEE4A-93AD-7E4A-9A62-F5823EAF602F}" destId="{A246A0B1-6A8E-4A40-8863-5EBA11AEDB51}" srcOrd="2" destOrd="0" presId="urn:microsoft.com/office/officeart/2005/8/layout/hierarchy1"/>
    <dgm:cxn modelId="{13778D6E-4FBA-5547-9E61-A00510140B61}" type="presParOf" srcId="{81CFEE4A-93AD-7E4A-9A62-F5823EAF602F}" destId="{D7AC740F-AB55-3D47-9084-6C0C790C8E04}" srcOrd="3" destOrd="0" presId="urn:microsoft.com/office/officeart/2005/8/layout/hierarchy1"/>
    <dgm:cxn modelId="{A8F26004-61D1-9248-B63C-8DAE82A33D09}" type="presParOf" srcId="{D7AC740F-AB55-3D47-9084-6C0C790C8E04}" destId="{62660A53-AF40-4E4A-AA38-525BF4DD6C4F}" srcOrd="0" destOrd="0" presId="urn:microsoft.com/office/officeart/2005/8/layout/hierarchy1"/>
    <dgm:cxn modelId="{AEE205EF-8596-5847-945F-9209456AFE4C}" type="presParOf" srcId="{62660A53-AF40-4E4A-AA38-525BF4DD6C4F}" destId="{62D8BF39-ADE9-554D-B0E0-EBD6756A4140}" srcOrd="0" destOrd="0" presId="urn:microsoft.com/office/officeart/2005/8/layout/hierarchy1"/>
    <dgm:cxn modelId="{71ED35DA-45F5-8E4D-A58E-4AE9E5EC5997}" type="presParOf" srcId="{62660A53-AF40-4E4A-AA38-525BF4DD6C4F}" destId="{CF0AA6C4-2369-4E44-8F5E-041E8D60E15A}" srcOrd="1" destOrd="0" presId="urn:microsoft.com/office/officeart/2005/8/layout/hierarchy1"/>
    <dgm:cxn modelId="{F61BC1AA-4E09-DD4A-B391-5AB501172496}" type="presParOf" srcId="{D7AC740F-AB55-3D47-9084-6C0C790C8E04}" destId="{8A3DC255-C17C-524A-A4BE-76AA43EEBD15}" srcOrd="1" destOrd="0" presId="urn:microsoft.com/office/officeart/2005/8/layout/hierarchy1"/>
    <dgm:cxn modelId="{BA685944-D07F-F94A-999C-85F855155989}" type="presParOf" srcId="{8A3DC255-C17C-524A-A4BE-76AA43EEBD15}" destId="{4CAE19F3-17DF-4441-AD47-047529D39E3F}" srcOrd="0" destOrd="0" presId="urn:microsoft.com/office/officeart/2005/8/layout/hierarchy1"/>
    <dgm:cxn modelId="{6D7E02AE-CA2A-8440-B43A-BC1E03F4BA28}" type="presParOf" srcId="{8A3DC255-C17C-524A-A4BE-76AA43EEBD15}" destId="{32D36B9D-B6AD-394D-8B3D-DE6B01150272}" srcOrd="1" destOrd="0" presId="urn:microsoft.com/office/officeart/2005/8/layout/hierarchy1"/>
    <dgm:cxn modelId="{F5FA893F-109A-9C48-A4B8-0ED5842A47FC}" type="presParOf" srcId="{32D36B9D-B6AD-394D-8B3D-DE6B01150272}" destId="{A34350B0-BFAC-F946-A923-59390F7353C5}" srcOrd="0" destOrd="0" presId="urn:microsoft.com/office/officeart/2005/8/layout/hierarchy1"/>
    <dgm:cxn modelId="{DEA00EB6-B12E-6C44-B34C-BCB89E94C22D}" type="presParOf" srcId="{A34350B0-BFAC-F946-A923-59390F7353C5}" destId="{174239ED-DD33-F44E-B59C-B1435A2B0ACB}" srcOrd="0" destOrd="0" presId="urn:microsoft.com/office/officeart/2005/8/layout/hierarchy1"/>
    <dgm:cxn modelId="{FC3D6FA4-E622-E64A-A821-383418B6A254}" type="presParOf" srcId="{A34350B0-BFAC-F946-A923-59390F7353C5}" destId="{FEB8D923-5E16-E348-A88A-F7E730D518F6}" srcOrd="1" destOrd="0" presId="urn:microsoft.com/office/officeart/2005/8/layout/hierarchy1"/>
    <dgm:cxn modelId="{A69A8AE0-014B-C14D-8077-DB08B73BC1EB}" type="presParOf" srcId="{32D36B9D-B6AD-394D-8B3D-DE6B01150272}" destId="{91E8631E-2887-654F-B4A8-3BA753875F73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D1253B5A-2C96-B941-A8D4-BD78B5250A7E}" type="doc">
      <dgm:prSet loTypeId="urn:microsoft.com/office/officeart/2008/layout/LinedLis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01E30C1-56C4-8342-B884-90FF2DE1C960}">
      <dgm:prSet custT="1"/>
      <dgm:spPr/>
      <dgm:t>
        <a:bodyPr/>
        <a:lstStyle/>
        <a:p>
          <a:pPr rtl="0"/>
          <a:r>
            <a:rPr lang="ru-RU" sz="3600" dirty="0" smtClean="0">
              <a:solidFill>
                <a:srgbClr val="0000FF"/>
              </a:solidFill>
            </a:rPr>
            <a:t>Участие в разработке ФГОС и ОП</a:t>
          </a:r>
          <a:endParaRPr lang="ru-RU" sz="3600" dirty="0">
            <a:solidFill>
              <a:srgbClr val="0000FF"/>
            </a:solidFill>
          </a:endParaRPr>
        </a:p>
      </dgm:t>
    </dgm:pt>
    <dgm:pt modelId="{C4EF34EF-25B2-9943-8072-69D0AA0AA60B}" type="parTrans" cxnId="{5BA448EB-0FAF-CE42-B167-528205F77482}">
      <dgm:prSet/>
      <dgm:spPr/>
      <dgm:t>
        <a:bodyPr/>
        <a:lstStyle/>
        <a:p>
          <a:endParaRPr lang="ru-RU"/>
        </a:p>
      </dgm:t>
    </dgm:pt>
    <dgm:pt modelId="{D0B339E7-BCA1-2A42-A79C-4455E4C57A03}" type="sibTrans" cxnId="{5BA448EB-0FAF-CE42-B167-528205F77482}">
      <dgm:prSet/>
      <dgm:spPr/>
      <dgm:t>
        <a:bodyPr/>
        <a:lstStyle/>
        <a:p>
          <a:endParaRPr lang="ru-RU"/>
        </a:p>
      </dgm:t>
    </dgm:pt>
    <dgm:pt modelId="{114AED37-EB06-C74F-8185-6DCF8327975B}">
      <dgm:prSet custT="1"/>
      <dgm:spPr/>
      <dgm:t>
        <a:bodyPr/>
        <a:lstStyle/>
        <a:p>
          <a:pPr rtl="0"/>
          <a:r>
            <a:rPr lang="ru-RU" sz="2400" dirty="0" smtClean="0"/>
            <a:t>Разработка ФГОС и ОП по имеющимся ПС:</a:t>
          </a:r>
          <a:endParaRPr lang="ru-RU" sz="2400" dirty="0"/>
        </a:p>
      </dgm:t>
    </dgm:pt>
    <dgm:pt modelId="{05653CD4-D4FD-D343-B13D-4E2133748499}" type="parTrans" cxnId="{CF07342D-88CA-9A47-B57C-80F1A3EF106C}">
      <dgm:prSet/>
      <dgm:spPr/>
      <dgm:t>
        <a:bodyPr/>
        <a:lstStyle/>
        <a:p>
          <a:endParaRPr lang="ru-RU"/>
        </a:p>
      </dgm:t>
    </dgm:pt>
    <dgm:pt modelId="{5E2EED38-D47E-E146-B5D6-BEA88475B288}" type="sibTrans" cxnId="{CF07342D-88CA-9A47-B57C-80F1A3EF106C}">
      <dgm:prSet/>
      <dgm:spPr/>
      <dgm:t>
        <a:bodyPr/>
        <a:lstStyle/>
        <a:p>
          <a:endParaRPr lang="ru-RU"/>
        </a:p>
      </dgm:t>
    </dgm:pt>
    <dgm:pt modelId="{8C7BCF9A-40F3-F641-B72E-752A71ADCB91}">
      <dgm:prSet custT="1"/>
      <dgm:spPr/>
      <dgm:t>
        <a:bodyPr/>
        <a:lstStyle/>
        <a:p>
          <a:pPr rtl="0"/>
          <a:r>
            <a:rPr lang="ru-RU" sz="1800" b="1" dirty="0" smtClean="0"/>
            <a:t>Специалист сварочного производства, Специалист по неразрушающему контролю </a:t>
          </a:r>
          <a:r>
            <a:rPr lang="ru-RU" sz="1800" b="1" dirty="0" smtClean="0"/>
            <a:t>– высшее образование</a:t>
          </a:r>
          <a:endParaRPr lang="ru-RU" sz="1800" b="1" dirty="0"/>
        </a:p>
      </dgm:t>
    </dgm:pt>
    <dgm:pt modelId="{A84A5F9D-C82A-0A4D-AB50-F2535495ADD6}" type="parTrans" cxnId="{E3F80ADC-D261-8441-9211-D0D5A293DA87}">
      <dgm:prSet/>
      <dgm:spPr/>
      <dgm:t>
        <a:bodyPr/>
        <a:lstStyle/>
        <a:p>
          <a:endParaRPr lang="ru-RU"/>
        </a:p>
      </dgm:t>
    </dgm:pt>
    <dgm:pt modelId="{864E98C3-A486-DD43-87BA-6F7C38871F0D}" type="sibTrans" cxnId="{E3F80ADC-D261-8441-9211-D0D5A293DA87}">
      <dgm:prSet/>
      <dgm:spPr/>
      <dgm:t>
        <a:bodyPr/>
        <a:lstStyle/>
        <a:p>
          <a:endParaRPr lang="ru-RU"/>
        </a:p>
      </dgm:t>
    </dgm:pt>
    <dgm:pt modelId="{981081C4-9165-1143-B302-4F75F27EBAB1}">
      <dgm:prSet custT="1"/>
      <dgm:spPr>
        <a:ln>
          <a:solidFill>
            <a:schemeClr val="accent1"/>
          </a:solidFill>
        </a:ln>
      </dgm:spPr>
      <dgm:t>
        <a:bodyPr/>
        <a:lstStyle/>
        <a:p>
          <a:r>
            <a:rPr lang="ru-RU" sz="2400" dirty="0" smtClean="0"/>
            <a:t>Дефектоскопист, резчик, сварщик-оператор - СПО</a:t>
          </a:r>
          <a:endParaRPr lang="ru-RU" sz="2400" dirty="0"/>
        </a:p>
      </dgm:t>
    </dgm:pt>
    <dgm:pt modelId="{05ED394E-22BC-284B-AF8D-C29850F4EE59}" type="parTrans" cxnId="{8DE0BFA7-6FE1-E948-9FCB-AEA2CA5ED24D}">
      <dgm:prSet/>
      <dgm:spPr/>
      <dgm:t>
        <a:bodyPr/>
        <a:lstStyle/>
        <a:p>
          <a:endParaRPr lang="ru-RU"/>
        </a:p>
      </dgm:t>
    </dgm:pt>
    <dgm:pt modelId="{BC0E0459-1910-B04A-827B-F995AB59D42E}" type="sibTrans" cxnId="{8DE0BFA7-6FE1-E948-9FCB-AEA2CA5ED24D}">
      <dgm:prSet/>
      <dgm:spPr/>
      <dgm:t>
        <a:bodyPr/>
        <a:lstStyle/>
        <a:p>
          <a:endParaRPr lang="ru-RU"/>
        </a:p>
      </dgm:t>
    </dgm:pt>
    <dgm:pt modelId="{61C0765D-53EF-1D49-A6A5-A11B420D79F9}">
      <dgm:prSet custT="1"/>
      <dgm:spPr/>
      <dgm:t>
        <a:bodyPr/>
        <a:lstStyle/>
        <a:p>
          <a:r>
            <a:rPr lang="ru-RU" sz="2400" dirty="0" smtClean="0"/>
            <a:t>Подготовка внесений </a:t>
          </a:r>
          <a:r>
            <a:rPr lang="ru-RU" sz="2400" dirty="0" smtClean="0"/>
            <a:t>изменений в приказы МОН РФ:</a:t>
          </a:r>
          <a:endParaRPr lang="ru-RU" sz="2400" dirty="0"/>
        </a:p>
      </dgm:t>
    </dgm:pt>
    <dgm:pt modelId="{F960911A-5C50-4E4A-B824-7D880576A5EA}" type="parTrans" cxnId="{F0CB490B-C620-AD4A-B689-986E7EC952DE}">
      <dgm:prSet/>
      <dgm:spPr/>
      <dgm:t>
        <a:bodyPr/>
        <a:lstStyle/>
        <a:p>
          <a:endParaRPr lang="ru-RU"/>
        </a:p>
      </dgm:t>
    </dgm:pt>
    <dgm:pt modelId="{13B3439E-F0C5-0742-81A4-037BE1B16970}" type="sibTrans" cxnId="{F0CB490B-C620-AD4A-B689-986E7EC952DE}">
      <dgm:prSet/>
      <dgm:spPr/>
      <dgm:t>
        <a:bodyPr/>
        <a:lstStyle/>
        <a:p>
          <a:endParaRPr lang="ru-RU"/>
        </a:p>
      </dgm:t>
    </dgm:pt>
    <dgm:pt modelId="{666BA6EA-4279-2E4E-9353-ACEDDCA255AC}">
      <dgm:prSet custT="1"/>
      <dgm:spPr/>
      <dgm:t>
        <a:bodyPr/>
        <a:lstStyle/>
        <a:p>
          <a:r>
            <a:rPr lang="ru-RU" sz="1800" dirty="0" smtClean="0"/>
            <a:t>- По направлениям подготовки по наименованиям профессий и специальностей в СПО;</a:t>
          </a:r>
          <a:endParaRPr lang="ru-RU" sz="1800" dirty="0"/>
        </a:p>
      </dgm:t>
    </dgm:pt>
    <dgm:pt modelId="{16522B99-62CC-A84F-AAF2-724DFB4E4E54}" type="parTrans" cxnId="{C2957E24-A6FD-0240-9831-57025108218A}">
      <dgm:prSet/>
      <dgm:spPr/>
      <dgm:t>
        <a:bodyPr/>
        <a:lstStyle/>
        <a:p>
          <a:endParaRPr lang="ru-RU"/>
        </a:p>
      </dgm:t>
    </dgm:pt>
    <dgm:pt modelId="{C64F04C1-DCE0-0048-A5BC-BE2C2809A6D4}" type="sibTrans" cxnId="{C2957E24-A6FD-0240-9831-57025108218A}">
      <dgm:prSet/>
      <dgm:spPr/>
      <dgm:t>
        <a:bodyPr/>
        <a:lstStyle/>
        <a:p>
          <a:endParaRPr lang="ru-RU"/>
        </a:p>
      </dgm:t>
    </dgm:pt>
    <dgm:pt modelId="{66CEB933-6D22-7144-8B33-5F7133E19CE8}">
      <dgm:prSet custT="1"/>
      <dgm:spPr/>
      <dgm:t>
        <a:bodyPr/>
        <a:lstStyle/>
        <a:p>
          <a:r>
            <a:rPr lang="ru-RU" sz="1800" dirty="0" smtClean="0"/>
            <a:t>- По наименованиям профессий и специальностям в профессиональном обучении</a:t>
          </a:r>
          <a:endParaRPr lang="ru-RU" sz="1800" dirty="0"/>
        </a:p>
      </dgm:t>
    </dgm:pt>
    <dgm:pt modelId="{93A9E876-9028-8F44-96FF-CEE19B7F18A2}" type="parTrans" cxnId="{CDD9F451-C5F4-6A41-AB7E-A4C616427C80}">
      <dgm:prSet/>
      <dgm:spPr/>
      <dgm:t>
        <a:bodyPr/>
        <a:lstStyle/>
        <a:p>
          <a:endParaRPr lang="ru-RU"/>
        </a:p>
      </dgm:t>
    </dgm:pt>
    <dgm:pt modelId="{CA09ED20-BA83-8745-99B5-5F8C59D13F37}" type="sibTrans" cxnId="{CDD9F451-C5F4-6A41-AB7E-A4C616427C80}">
      <dgm:prSet/>
      <dgm:spPr/>
      <dgm:t>
        <a:bodyPr/>
        <a:lstStyle/>
        <a:p>
          <a:endParaRPr lang="ru-RU"/>
        </a:p>
      </dgm:t>
    </dgm:pt>
    <dgm:pt modelId="{F2720A7D-9EF6-1D4E-9077-35D6206C2FA1}">
      <dgm:prSet custT="1"/>
      <dgm:spPr/>
      <dgm:t>
        <a:bodyPr/>
        <a:lstStyle/>
        <a:p>
          <a:r>
            <a:rPr lang="ru-RU" sz="1800" dirty="0" smtClean="0"/>
            <a:t>Коммуникация с региональной системой образования</a:t>
          </a:r>
          <a:endParaRPr lang="ru-RU" sz="1800" dirty="0"/>
        </a:p>
      </dgm:t>
    </dgm:pt>
    <dgm:pt modelId="{D6B876A8-7A4C-3642-8650-A452CBBC7E96}" type="parTrans" cxnId="{132E6376-C91B-7C4B-92E5-5E70EBEA17FF}">
      <dgm:prSet/>
      <dgm:spPr/>
      <dgm:t>
        <a:bodyPr/>
        <a:lstStyle/>
        <a:p>
          <a:endParaRPr lang="ru-RU"/>
        </a:p>
      </dgm:t>
    </dgm:pt>
    <dgm:pt modelId="{1B477A16-84C8-B14A-8CFE-EAA6C09CE276}" type="sibTrans" cxnId="{132E6376-C91B-7C4B-92E5-5E70EBEA17FF}">
      <dgm:prSet/>
      <dgm:spPr/>
      <dgm:t>
        <a:bodyPr/>
        <a:lstStyle/>
        <a:p>
          <a:endParaRPr lang="ru-RU"/>
        </a:p>
      </dgm:t>
    </dgm:pt>
    <dgm:pt modelId="{0C2D1BDA-7915-A245-BB8A-BB388C1F3EA2}" type="pres">
      <dgm:prSet presAssocID="{D1253B5A-2C96-B941-A8D4-BD78B5250A7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CEDA55E6-AA1A-3C4C-8D47-99C60CDCC0B2}" type="pres">
      <dgm:prSet presAssocID="{501E30C1-56C4-8342-B884-90FF2DE1C960}" presName="thickLine" presStyleLbl="alignNode1" presStyleIdx="0" presStyleCnt="1"/>
      <dgm:spPr/>
    </dgm:pt>
    <dgm:pt modelId="{9128DE17-E428-BD48-AF18-2BAE60D2E7CA}" type="pres">
      <dgm:prSet presAssocID="{501E30C1-56C4-8342-B884-90FF2DE1C960}" presName="horz1" presStyleCnt="0"/>
      <dgm:spPr/>
    </dgm:pt>
    <dgm:pt modelId="{58FF9496-07D5-6749-B064-5798481CF6FD}" type="pres">
      <dgm:prSet presAssocID="{501E30C1-56C4-8342-B884-90FF2DE1C960}" presName="tx1" presStyleLbl="revTx" presStyleIdx="0" presStyleCnt="8" custScaleX="207997"/>
      <dgm:spPr/>
      <dgm:t>
        <a:bodyPr/>
        <a:lstStyle/>
        <a:p>
          <a:endParaRPr lang="ru-RU"/>
        </a:p>
      </dgm:t>
    </dgm:pt>
    <dgm:pt modelId="{7D47DCC9-17DD-C445-908B-0EEE72D70EA4}" type="pres">
      <dgm:prSet presAssocID="{501E30C1-56C4-8342-B884-90FF2DE1C960}" presName="vert1" presStyleCnt="0"/>
      <dgm:spPr/>
    </dgm:pt>
    <dgm:pt modelId="{883808DE-6B31-A144-B1F8-31C3889D6A9C}" type="pres">
      <dgm:prSet presAssocID="{114AED37-EB06-C74F-8185-6DCF8327975B}" presName="vertSpace2a" presStyleCnt="0"/>
      <dgm:spPr/>
    </dgm:pt>
    <dgm:pt modelId="{27C773EA-4058-F747-970B-1F20CEF09F1A}" type="pres">
      <dgm:prSet presAssocID="{114AED37-EB06-C74F-8185-6DCF8327975B}" presName="horz2" presStyleCnt="0"/>
      <dgm:spPr/>
    </dgm:pt>
    <dgm:pt modelId="{777086B8-7403-8E45-9834-6C52F9F41AF9}" type="pres">
      <dgm:prSet presAssocID="{114AED37-EB06-C74F-8185-6DCF8327975B}" presName="horzSpace2" presStyleCnt="0"/>
      <dgm:spPr/>
    </dgm:pt>
    <dgm:pt modelId="{94E0A68B-7DF4-954F-964C-EC4D4D029EB2}" type="pres">
      <dgm:prSet presAssocID="{114AED37-EB06-C74F-8185-6DCF8327975B}" presName="tx2" presStyleLbl="revTx" presStyleIdx="1" presStyleCnt="8"/>
      <dgm:spPr/>
      <dgm:t>
        <a:bodyPr/>
        <a:lstStyle/>
        <a:p>
          <a:endParaRPr lang="ru-RU"/>
        </a:p>
      </dgm:t>
    </dgm:pt>
    <dgm:pt modelId="{A9E59276-7C99-BC4A-B6CF-56CF311F8FCB}" type="pres">
      <dgm:prSet presAssocID="{114AED37-EB06-C74F-8185-6DCF8327975B}" presName="vert2" presStyleCnt="0"/>
      <dgm:spPr/>
    </dgm:pt>
    <dgm:pt modelId="{6D75647C-6A40-6346-98FC-23A9F50EF0EF}" type="pres">
      <dgm:prSet presAssocID="{114AED37-EB06-C74F-8185-6DCF8327975B}" presName="thinLine2b" presStyleLbl="callout" presStyleIdx="0" presStyleCnt="7"/>
      <dgm:spPr/>
    </dgm:pt>
    <dgm:pt modelId="{38D59141-7634-E948-A63C-EB4B6649DE89}" type="pres">
      <dgm:prSet presAssocID="{114AED37-EB06-C74F-8185-6DCF8327975B}" presName="vertSpace2b" presStyleCnt="0"/>
      <dgm:spPr/>
    </dgm:pt>
    <dgm:pt modelId="{EDF77858-91D7-8F4A-B1CD-A9D378356AF1}" type="pres">
      <dgm:prSet presAssocID="{8C7BCF9A-40F3-F641-B72E-752A71ADCB91}" presName="horz2" presStyleCnt="0"/>
      <dgm:spPr/>
    </dgm:pt>
    <dgm:pt modelId="{5A4B4033-73EB-0646-B60B-DCEA4DCF23BB}" type="pres">
      <dgm:prSet presAssocID="{8C7BCF9A-40F3-F641-B72E-752A71ADCB91}" presName="horzSpace2" presStyleCnt="0"/>
      <dgm:spPr/>
    </dgm:pt>
    <dgm:pt modelId="{3F49A5AE-DF95-3742-8C73-EA4A36C330F0}" type="pres">
      <dgm:prSet presAssocID="{8C7BCF9A-40F3-F641-B72E-752A71ADCB91}" presName="tx2" presStyleLbl="revTx" presStyleIdx="2" presStyleCnt="8"/>
      <dgm:spPr/>
      <dgm:t>
        <a:bodyPr/>
        <a:lstStyle/>
        <a:p>
          <a:endParaRPr lang="ru-RU"/>
        </a:p>
      </dgm:t>
    </dgm:pt>
    <dgm:pt modelId="{F1EC48F8-99EF-9348-BD0D-F7D1C4E78119}" type="pres">
      <dgm:prSet presAssocID="{8C7BCF9A-40F3-F641-B72E-752A71ADCB91}" presName="vert2" presStyleCnt="0"/>
      <dgm:spPr/>
    </dgm:pt>
    <dgm:pt modelId="{1574EE45-FED9-4D42-916A-FB066F4C23D1}" type="pres">
      <dgm:prSet presAssocID="{8C7BCF9A-40F3-F641-B72E-752A71ADCB91}" presName="thinLine2b" presStyleLbl="callout" presStyleIdx="1" presStyleCnt="7"/>
      <dgm:spPr/>
    </dgm:pt>
    <dgm:pt modelId="{8E2A68E9-AAE2-0A45-A71C-AA9297339138}" type="pres">
      <dgm:prSet presAssocID="{8C7BCF9A-40F3-F641-B72E-752A71ADCB91}" presName="vertSpace2b" presStyleCnt="0"/>
      <dgm:spPr/>
    </dgm:pt>
    <dgm:pt modelId="{4D5C891E-299F-184C-AC36-07BECA66BB29}" type="pres">
      <dgm:prSet presAssocID="{981081C4-9165-1143-B302-4F75F27EBAB1}" presName="horz2" presStyleCnt="0"/>
      <dgm:spPr/>
    </dgm:pt>
    <dgm:pt modelId="{B1647032-4340-A447-9D8B-72C6FF279029}" type="pres">
      <dgm:prSet presAssocID="{981081C4-9165-1143-B302-4F75F27EBAB1}" presName="horzSpace2" presStyleCnt="0"/>
      <dgm:spPr/>
    </dgm:pt>
    <dgm:pt modelId="{B0E04D18-D83F-8849-AA93-70F2C56A510B}" type="pres">
      <dgm:prSet presAssocID="{981081C4-9165-1143-B302-4F75F27EBAB1}" presName="tx2" presStyleLbl="revTx" presStyleIdx="3" presStyleCnt="8"/>
      <dgm:spPr/>
      <dgm:t>
        <a:bodyPr/>
        <a:lstStyle/>
        <a:p>
          <a:endParaRPr lang="ru-RU"/>
        </a:p>
      </dgm:t>
    </dgm:pt>
    <dgm:pt modelId="{2AD8FCC3-C2F1-6549-A7F2-DB006AC67C6B}" type="pres">
      <dgm:prSet presAssocID="{981081C4-9165-1143-B302-4F75F27EBAB1}" presName="vert2" presStyleCnt="0"/>
      <dgm:spPr/>
    </dgm:pt>
    <dgm:pt modelId="{5F0AA318-BD34-D748-A6B4-878E3BA3D18A}" type="pres">
      <dgm:prSet presAssocID="{981081C4-9165-1143-B302-4F75F27EBAB1}" presName="thinLine2b" presStyleLbl="callout" presStyleIdx="2" presStyleCnt="7"/>
      <dgm:spPr/>
    </dgm:pt>
    <dgm:pt modelId="{08EB1060-977D-664A-A605-8B482483F459}" type="pres">
      <dgm:prSet presAssocID="{981081C4-9165-1143-B302-4F75F27EBAB1}" presName="vertSpace2b" presStyleCnt="0"/>
      <dgm:spPr/>
    </dgm:pt>
    <dgm:pt modelId="{F16ABCA5-83E0-3546-AD50-894119DA0DEF}" type="pres">
      <dgm:prSet presAssocID="{61C0765D-53EF-1D49-A6A5-A11B420D79F9}" presName="horz2" presStyleCnt="0"/>
      <dgm:spPr/>
    </dgm:pt>
    <dgm:pt modelId="{D99E1A71-1CA5-9C4E-AA05-85C9D6FC8BE7}" type="pres">
      <dgm:prSet presAssocID="{61C0765D-53EF-1D49-A6A5-A11B420D79F9}" presName="horzSpace2" presStyleCnt="0"/>
      <dgm:spPr/>
    </dgm:pt>
    <dgm:pt modelId="{7401A5B6-3AD4-094D-A4D1-E4037BC75705}" type="pres">
      <dgm:prSet presAssocID="{61C0765D-53EF-1D49-A6A5-A11B420D79F9}" presName="tx2" presStyleLbl="revTx" presStyleIdx="4" presStyleCnt="8"/>
      <dgm:spPr/>
      <dgm:t>
        <a:bodyPr/>
        <a:lstStyle/>
        <a:p>
          <a:endParaRPr lang="ru-RU"/>
        </a:p>
      </dgm:t>
    </dgm:pt>
    <dgm:pt modelId="{0D23A3BA-B680-704D-BC14-C5B25EC53FD5}" type="pres">
      <dgm:prSet presAssocID="{61C0765D-53EF-1D49-A6A5-A11B420D79F9}" presName="vert2" presStyleCnt="0"/>
      <dgm:spPr/>
    </dgm:pt>
    <dgm:pt modelId="{B562C296-7341-9C45-B582-0BFA1B1875E8}" type="pres">
      <dgm:prSet presAssocID="{61C0765D-53EF-1D49-A6A5-A11B420D79F9}" presName="thinLine2b" presStyleLbl="callout" presStyleIdx="3" presStyleCnt="7"/>
      <dgm:spPr/>
    </dgm:pt>
    <dgm:pt modelId="{75744D49-6D13-3F4B-B6C7-3BD2204931C0}" type="pres">
      <dgm:prSet presAssocID="{61C0765D-53EF-1D49-A6A5-A11B420D79F9}" presName="vertSpace2b" presStyleCnt="0"/>
      <dgm:spPr/>
    </dgm:pt>
    <dgm:pt modelId="{7D7316D1-A8FA-B14E-82CA-4A314B93DF72}" type="pres">
      <dgm:prSet presAssocID="{666BA6EA-4279-2E4E-9353-ACEDDCA255AC}" presName="horz2" presStyleCnt="0"/>
      <dgm:spPr/>
    </dgm:pt>
    <dgm:pt modelId="{942AACB4-F1AF-1B44-9E8D-03671C59E556}" type="pres">
      <dgm:prSet presAssocID="{666BA6EA-4279-2E4E-9353-ACEDDCA255AC}" presName="horzSpace2" presStyleCnt="0"/>
      <dgm:spPr/>
    </dgm:pt>
    <dgm:pt modelId="{242F7B22-0D9C-9C40-B547-7C4058C2178A}" type="pres">
      <dgm:prSet presAssocID="{666BA6EA-4279-2E4E-9353-ACEDDCA255AC}" presName="tx2" presStyleLbl="revTx" presStyleIdx="5" presStyleCnt="8"/>
      <dgm:spPr/>
      <dgm:t>
        <a:bodyPr/>
        <a:lstStyle/>
        <a:p>
          <a:endParaRPr lang="ru-RU"/>
        </a:p>
      </dgm:t>
    </dgm:pt>
    <dgm:pt modelId="{03413E89-64B4-634F-B749-5C51BD0A523D}" type="pres">
      <dgm:prSet presAssocID="{666BA6EA-4279-2E4E-9353-ACEDDCA255AC}" presName="vert2" presStyleCnt="0"/>
      <dgm:spPr/>
    </dgm:pt>
    <dgm:pt modelId="{D1B327AB-5912-8041-B3E3-DC834CBDEE90}" type="pres">
      <dgm:prSet presAssocID="{666BA6EA-4279-2E4E-9353-ACEDDCA255AC}" presName="thinLine2b" presStyleLbl="callout" presStyleIdx="4" presStyleCnt="7"/>
      <dgm:spPr/>
    </dgm:pt>
    <dgm:pt modelId="{6C67A39A-1EDC-8544-B0B9-1625F76FA792}" type="pres">
      <dgm:prSet presAssocID="{666BA6EA-4279-2E4E-9353-ACEDDCA255AC}" presName="vertSpace2b" presStyleCnt="0"/>
      <dgm:spPr/>
    </dgm:pt>
    <dgm:pt modelId="{53ECB44F-C38F-F245-9AC1-5DA3214FCF46}" type="pres">
      <dgm:prSet presAssocID="{66CEB933-6D22-7144-8B33-5F7133E19CE8}" presName="horz2" presStyleCnt="0"/>
      <dgm:spPr/>
    </dgm:pt>
    <dgm:pt modelId="{8CDC99B8-6AE9-1C45-9A67-20E5C02E4027}" type="pres">
      <dgm:prSet presAssocID="{66CEB933-6D22-7144-8B33-5F7133E19CE8}" presName="horzSpace2" presStyleCnt="0"/>
      <dgm:spPr/>
    </dgm:pt>
    <dgm:pt modelId="{8E3B544D-0578-3844-86CC-65992AD69770}" type="pres">
      <dgm:prSet presAssocID="{66CEB933-6D22-7144-8B33-5F7133E19CE8}" presName="tx2" presStyleLbl="revTx" presStyleIdx="6" presStyleCnt="8"/>
      <dgm:spPr/>
      <dgm:t>
        <a:bodyPr/>
        <a:lstStyle/>
        <a:p>
          <a:endParaRPr lang="ru-RU"/>
        </a:p>
      </dgm:t>
    </dgm:pt>
    <dgm:pt modelId="{20FAD35D-038B-024C-A79A-F19B7792364A}" type="pres">
      <dgm:prSet presAssocID="{66CEB933-6D22-7144-8B33-5F7133E19CE8}" presName="vert2" presStyleCnt="0"/>
      <dgm:spPr/>
    </dgm:pt>
    <dgm:pt modelId="{E950FE30-D72E-0A45-B9B1-C4AE37BB1B3D}" type="pres">
      <dgm:prSet presAssocID="{66CEB933-6D22-7144-8B33-5F7133E19CE8}" presName="thinLine2b" presStyleLbl="callout" presStyleIdx="5" presStyleCnt="7"/>
      <dgm:spPr/>
    </dgm:pt>
    <dgm:pt modelId="{DFC7088C-E185-2B47-A3D9-070C80F4B904}" type="pres">
      <dgm:prSet presAssocID="{66CEB933-6D22-7144-8B33-5F7133E19CE8}" presName="vertSpace2b" presStyleCnt="0"/>
      <dgm:spPr/>
    </dgm:pt>
    <dgm:pt modelId="{37BB49D2-639B-9344-ABDD-A32817F8B218}" type="pres">
      <dgm:prSet presAssocID="{F2720A7D-9EF6-1D4E-9077-35D6206C2FA1}" presName="horz2" presStyleCnt="0"/>
      <dgm:spPr/>
    </dgm:pt>
    <dgm:pt modelId="{286BC5F7-8FEE-B944-873D-2FD0DBB39C46}" type="pres">
      <dgm:prSet presAssocID="{F2720A7D-9EF6-1D4E-9077-35D6206C2FA1}" presName="horzSpace2" presStyleCnt="0"/>
      <dgm:spPr/>
    </dgm:pt>
    <dgm:pt modelId="{02722C90-1905-DD46-9B4C-B9AFA182E2CD}" type="pres">
      <dgm:prSet presAssocID="{F2720A7D-9EF6-1D4E-9077-35D6206C2FA1}" presName="tx2" presStyleLbl="revTx" presStyleIdx="7" presStyleCnt="8"/>
      <dgm:spPr/>
      <dgm:t>
        <a:bodyPr/>
        <a:lstStyle/>
        <a:p>
          <a:endParaRPr lang="ru-RU"/>
        </a:p>
      </dgm:t>
    </dgm:pt>
    <dgm:pt modelId="{4857876B-6CA2-B34C-B1B1-100548465224}" type="pres">
      <dgm:prSet presAssocID="{F2720A7D-9EF6-1D4E-9077-35D6206C2FA1}" presName="vert2" presStyleCnt="0"/>
      <dgm:spPr/>
    </dgm:pt>
    <dgm:pt modelId="{64C0E0AA-8E13-DA49-980A-57DFFD60CC64}" type="pres">
      <dgm:prSet presAssocID="{F2720A7D-9EF6-1D4E-9077-35D6206C2FA1}" presName="thinLine2b" presStyleLbl="callout" presStyleIdx="6" presStyleCnt="7"/>
      <dgm:spPr/>
    </dgm:pt>
    <dgm:pt modelId="{EA9413E7-F6B2-E247-B679-68BACFF85F07}" type="pres">
      <dgm:prSet presAssocID="{F2720A7D-9EF6-1D4E-9077-35D6206C2FA1}" presName="vertSpace2b" presStyleCnt="0"/>
      <dgm:spPr/>
    </dgm:pt>
  </dgm:ptLst>
  <dgm:cxnLst>
    <dgm:cxn modelId="{F0CB490B-C620-AD4A-B689-986E7EC952DE}" srcId="{501E30C1-56C4-8342-B884-90FF2DE1C960}" destId="{61C0765D-53EF-1D49-A6A5-A11B420D79F9}" srcOrd="3" destOrd="0" parTransId="{F960911A-5C50-4E4A-B824-7D880576A5EA}" sibTransId="{13B3439E-F0C5-0742-81A4-037BE1B16970}"/>
    <dgm:cxn modelId="{526299B8-30E4-43A5-A562-91AC54A9DB9A}" type="presOf" srcId="{981081C4-9165-1143-B302-4F75F27EBAB1}" destId="{B0E04D18-D83F-8849-AA93-70F2C56A510B}" srcOrd="0" destOrd="0" presId="urn:microsoft.com/office/officeart/2008/layout/LinedList"/>
    <dgm:cxn modelId="{132E6376-C91B-7C4B-92E5-5E70EBEA17FF}" srcId="{501E30C1-56C4-8342-B884-90FF2DE1C960}" destId="{F2720A7D-9EF6-1D4E-9077-35D6206C2FA1}" srcOrd="6" destOrd="0" parTransId="{D6B876A8-7A4C-3642-8650-A452CBBC7E96}" sibTransId="{1B477A16-84C8-B14A-8CFE-EAA6C09CE276}"/>
    <dgm:cxn modelId="{C3D44C7C-1B6C-4747-81DE-6903FD58F4B6}" type="presOf" srcId="{666BA6EA-4279-2E4E-9353-ACEDDCA255AC}" destId="{242F7B22-0D9C-9C40-B547-7C4058C2178A}" srcOrd="0" destOrd="0" presId="urn:microsoft.com/office/officeart/2008/layout/LinedList"/>
    <dgm:cxn modelId="{2C5A12FB-38A4-4B22-923A-3A9B7012524E}" type="presOf" srcId="{F2720A7D-9EF6-1D4E-9077-35D6206C2FA1}" destId="{02722C90-1905-DD46-9B4C-B9AFA182E2CD}" srcOrd="0" destOrd="0" presId="urn:microsoft.com/office/officeart/2008/layout/LinedList"/>
    <dgm:cxn modelId="{CDD9F451-C5F4-6A41-AB7E-A4C616427C80}" srcId="{501E30C1-56C4-8342-B884-90FF2DE1C960}" destId="{66CEB933-6D22-7144-8B33-5F7133E19CE8}" srcOrd="5" destOrd="0" parTransId="{93A9E876-9028-8F44-96FF-CEE19B7F18A2}" sibTransId="{CA09ED20-BA83-8745-99B5-5F8C59D13F37}"/>
    <dgm:cxn modelId="{E68E2D09-CF62-4E1A-8626-DD44FD2E83C6}" type="presOf" srcId="{D1253B5A-2C96-B941-A8D4-BD78B5250A7E}" destId="{0C2D1BDA-7915-A245-BB8A-BB388C1F3EA2}" srcOrd="0" destOrd="0" presId="urn:microsoft.com/office/officeart/2008/layout/LinedList"/>
    <dgm:cxn modelId="{CF07342D-88CA-9A47-B57C-80F1A3EF106C}" srcId="{501E30C1-56C4-8342-B884-90FF2DE1C960}" destId="{114AED37-EB06-C74F-8185-6DCF8327975B}" srcOrd="0" destOrd="0" parTransId="{05653CD4-D4FD-D343-B13D-4E2133748499}" sibTransId="{5E2EED38-D47E-E146-B5D6-BEA88475B288}"/>
    <dgm:cxn modelId="{8DE0BFA7-6FE1-E948-9FCB-AEA2CA5ED24D}" srcId="{501E30C1-56C4-8342-B884-90FF2DE1C960}" destId="{981081C4-9165-1143-B302-4F75F27EBAB1}" srcOrd="2" destOrd="0" parTransId="{05ED394E-22BC-284B-AF8D-C29850F4EE59}" sibTransId="{BC0E0459-1910-B04A-827B-F995AB59D42E}"/>
    <dgm:cxn modelId="{95AD0297-A1AC-4DB3-893B-DC751EE7D2DB}" type="presOf" srcId="{501E30C1-56C4-8342-B884-90FF2DE1C960}" destId="{58FF9496-07D5-6749-B064-5798481CF6FD}" srcOrd="0" destOrd="0" presId="urn:microsoft.com/office/officeart/2008/layout/LinedList"/>
    <dgm:cxn modelId="{5BA448EB-0FAF-CE42-B167-528205F77482}" srcId="{D1253B5A-2C96-B941-A8D4-BD78B5250A7E}" destId="{501E30C1-56C4-8342-B884-90FF2DE1C960}" srcOrd="0" destOrd="0" parTransId="{C4EF34EF-25B2-9943-8072-69D0AA0AA60B}" sibTransId="{D0B339E7-BCA1-2A42-A79C-4455E4C57A03}"/>
    <dgm:cxn modelId="{0893720F-C293-4757-8C2E-5977C5E51851}" type="presOf" srcId="{66CEB933-6D22-7144-8B33-5F7133E19CE8}" destId="{8E3B544D-0578-3844-86CC-65992AD69770}" srcOrd="0" destOrd="0" presId="urn:microsoft.com/office/officeart/2008/layout/LinedList"/>
    <dgm:cxn modelId="{64C1B695-EDB7-46DA-A9D0-8EAD8B289695}" type="presOf" srcId="{61C0765D-53EF-1D49-A6A5-A11B420D79F9}" destId="{7401A5B6-3AD4-094D-A4D1-E4037BC75705}" srcOrd="0" destOrd="0" presId="urn:microsoft.com/office/officeart/2008/layout/LinedList"/>
    <dgm:cxn modelId="{3F9F8A33-7C34-4824-90EB-B9F4402CFF8F}" type="presOf" srcId="{114AED37-EB06-C74F-8185-6DCF8327975B}" destId="{94E0A68B-7DF4-954F-964C-EC4D4D029EB2}" srcOrd="0" destOrd="0" presId="urn:microsoft.com/office/officeart/2008/layout/LinedList"/>
    <dgm:cxn modelId="{E3F80ADC-D261-8441-9211-D0D5A293DA87}" srcId="{501E30C1-56C4-8342-B884-90FF2DE1C960}" destId="{8C7BCF9A-40F3-F641-B72E-752A71ADCB91}" srcOrd="1" destOrd="0" parTransId="{A84A5F9D-C82A-0A4D-AB50-F2535495ADD6}" sibTransId="{864E98C3-A486-DD43-87BA-6F7C38871F0D}"/>
    <dgm:cxn modelId="{2457DD0C-75A2-4E40-8290-8E4AE7531954}" type="presOf" srcId="{8C7BCF9A-40F3-F641-B72E-752A71ADCB91}" destId="{3F49A5AE-DF95-3742-8C73-EA4A36C330F0}" srcOrd="0" destOrd="0" presId="urn:microsoft.com/office/officeart/2008/layout/LinedList"/>
    <dgm:cxn modelId="{C2957E24-A6FD-0240-9831-57025108218A}" srcId="{501E30C1-56C4-8342-B884-90FF2DE1C960}" destId="{666BA6EA-4279-2E4E-9353-ACEDDCA255AC}" srcOrd="4" destOrd="0" parTransId="{16522B99-62CC-A84F-AAF2-724DFB4E4E54}" sibTransId="{C64F04C1-DCE0-0048-A5BC-BE2C2809A6D4}"/>
    <dgm:cxn modelId="{54336B2E-9C87-4E95-8BF0-4581932AF71E}" type="presParOf" srcId="{0C2D1BDA-7915-A245-BB8A-BB388C1F3EA2}" destId="{CEDA55E6-AA1A-3C4C-8D47-99C60CDCC0B2}" srcOrd="0" destOrd="0" presId="urn:microsoft.com/office/officeart/2008/layout/LinedList"/>
    <dgm:cxn modelId="{32C6BFF4-B45A-44AC-B7DF-69A884873C52}" type="presParOf" srcId="{0C2D1BDA-7915-A245-BB8A-BB388C1F3EA2}" destId="{9128DE17-E428-BD48-AF18-2BAE60D2E7CA}" srcOrd="1" destOrd="0" presId="urn:microsoft.com/office/officeart/2008/layout/LinedList"/>
    <dgm:cxn modelId="{533E21DD-5FCF-4239-8BD2-452E9FB647E0}" type="presParOf" srcId="{9128DE17-E428-BD48-AF18-2BAE60D2E7CA}" destId="{58FF9496-07D5-6749-B064-5798481CF6FD}" srcOrd="0" destOrd="0" presId="urn:microsoft.com/office/officeart/2008/layout/LinedList"/>
    <dgm:cxn modelId="{A0F35A1E-C277-4950-BD7F-9C8644EC8B86}" type="presParOf" srcId="{9128DE17-E428-BD48-AF18-2BAE60D2E7CA}" destId="{7D47DCC9-17DD-C445-908B-0EEE72D70EA4}" srcOrd="1" destOrd="0" presId="urn:microsoft.com/office/officeart/2008/layout/LinedList"/>
    <dgm:cxn modelId="{C90EBBEB-58C7-4A85-BEB9-495677FC16EB}" type="presParOf" srcId="{7D47DCC9-17DD-C445-908B-0EEE72D70EA4}" destId="{883808DE-6B31-A144-B1F8-31C3889D6A9C}" srcOrd="0" destOrd="0" presId="urn:microsoft.com/office/officeart/2008/layout/LinedList"/>
    <dgm:cxn modelId="{4A1404B5-2867-4703-AFB3-7F8146C6C4AD}" type="presParOf" srcId="{7D47DCC9-17DD-C445-908B-0EEE72D70EA4}" destId="{27C773EA-4058-F747-970B-1F20CEF09F1A}" srcOrd="1" destOrd="0" presId="urn:microsoft.com/office/officeart/2008/layout/LinedList"/>
    <dgm:cxn modelId="{B7788DE6-1883-4B8A-A0E9-60E4DB3B32D3}" type="presParOf" srcId="{27C773EA-4058-F747-970B-1F20CEF09F1A}" destId="{777086B8-7403-8E45-9834-6C52F9F41AF9}" srcOrd="0" destOrd="0" presId="urn:microsoft.com/office/officeart/2008/layout/LinedList"/>
    <dgm:cxn modelId="{CC5AB0C2-58B1-404B-B4C3-6F608CB33EF1}" type="presParOf" srcId="{27C773EA-4058-F747-970B-1F20CEF09F1A}" destId="{94E0A68B-7DF4-954F-964C-EC4D4D029EB2}" srcOrd="1" destOrd="0" presId="urn:microsoft.com/office/officeart/2008/layout/LinedList"/>
    <dgm:cxn modelId="{CAEB8876-33BB-40BD-BCF2-07C6CDB9685C}" type="presParOf" srcId="{27C773EA-4058-F747-970B-1F20CEF09F1A}" destId="{A9E59276-7C99-BC4A-B6CF-56CF311F8FCB}" srcOrd="2" destOrd="0" presId="urn:microsoft.com/office/officeart/2008/layout/LinedList"/>
    <dgm:cxn modelId="{7DAA25F0-2AA1-4791-9C59-95D49435336B}" type="presParOf" srcId="{7D47DCC9-17DD-C445-908B-0EEE72D70EA4}" destId="{6D75647C-6A40-6346-98FC-23A9F50EF0EF}" srcOrd="2" destOrd="0" presId="urn:microsoft.com/office/officeart/2008/layout/LinedList"/>
    <dgm:cxn modelId="{CC93891A-9C67-4E30-8F40-49195D25B58C}" type="presParOf" srcId="{7D47DCC9-17DD-C445-908B-0EEE72D70EA4}" destId="{38D59141-7634-E948-A63C-EB4B6649DE89}" srcOrd="3" destOrd="0" presId="urn:microsoft.com/office/officeart/2008/layout/LinedList"/>
    <dgm:cxn modelId="{ACE272AB-53B5-4E74-BD05-56EC477870B1}" type="presParOf" srcId="{7D47DCC9-17DD-C445-908B-0EEE72D70EA4}" destId="{EDF77858-91D7-8F4A-B1CD-A9D378356AF1}" srcOrd="4" destOrd="0" presId="urn:microsoft.com/office/officeart/2008/layout/LinedList"/>
    <dgm:cxn modelId="{29B7AFBF-1F75-45D4-82CB-E42474262215}" type="presParOf" srcId="{EDF77858-91D7-8F4A-B1CD-A9D378356AF1}" destId="{5A4B4033-73EB-0646-B60B-DCEA4DCF23BB}" srcOrd="0" destOrd="0" presId="urn:microsoft.com/office/officeart/2008/layout/LinedList"/>
    <dgm:cxn modelId="{9E658FA6-E553-4D12-A9C2-66D685C54061}" type="presParOf" srcId="{EDF77858-91D7-8F4A-B1CD-A9D378356AF1}" destId="{3F49A5AE-DF95-3742-8C73-EA4A36C330F0}" srcOrd="1" destOrd="0" presId="urn:microsoft.com/office/officeart/2008/layout/LinedList"/>
    <dgm:cxn modelId="{4F960372-1296-4CF8-99E8-3A599244DABC}" type="presParOf" srcId="{EDF77858-91D7-8F4A-B1CD-A9D378356AF1}" destId="{F1EC48F8-99EF-9348-BD0D-F7D1C4E78119}" srcOrd="2" destOrd="0" presId="urn:microsoft.com/office/officeart/2008/layout/LinedList"/>
    <dgm:cxn modelId="{E05E3A00-460A-4620-95BD-BD13637CB219}" type="presParOf" srcId="{7D47DCC9-17DD-C445-908B-0EEE72D70EA4}" destId="{1574EE45-FED9-4D42-916A-FB066F4C23D1}" srcOrd="5" destOrd="0" presId="urn:microsoft.com/office/officeart/2008/layout/LinedList"/>
    <dgm:cxn modelId="{29886346-097A-4515-B8EC-AB8719964302}" type="presParOf" srcId="{7D47DCC9-17DD-C445-908B-0EEE72D70EA4}" destId="{8E2A68E9-AAE2-0A45-A71C-AA9297339138}" srcOrd="6" destOrd="0" presId="urn:microsoft.com/office/officeart/2008/layout/LinedList"/>
    <dgm:cxn modelId="{5A3527C8-3315-44D2-9405-3D5680512746}" type="presParOf" srcId="{7D47DCC9-17DD-C445-908B-0EEE72D70EA4}" destId="{4D5C891E-299F-184C-AC36-07BECA66BB29}" srcOrd="7" destOrd="0" presId="urn:microsoft.com/office/officeart/2008/layout/LinedList"/>
    <dgm:cxn modelId="{962A4279-2E80-4C9D-BA7B-E039107177B9}" type="presParOf" srcId="{4D5C891E-299F-184C-AC36-07BECA66BB29}" destId="{B1647032-4340-A447-9D8B-72C6FF279029}" srcOrd="0" destOrd="0" presId="urn:microsoft.com/office/officeart/2008/layout/LinedList"/>
    <dgm:cxn modelId="{878360DE-53E7-4232-BE14-1610658C9D57}" type="presParOf" srcId="{4D5C891E-299F-184C-AC36-07BECA66BB29}" destId="{B0E04D18-D83F-8849-AA93-70F2C56A510B}" srcOrd="1" destOrd="0" presId="urn:microsoft.com/office/officeart/2008/layout/LinedList"/>
    <dgm:cxn modelId="{F75ED685-B2CE-4057-925C-EAEEF56CADBA}" type="presParOf" srcId="{4D5C891E-299F-184C-AC36-07BECA66BB29}" destId="{2AD8FCC3-C2F1-6549-A7F2-DB006AC67C6B}" srcOrd="2" destOrd="0" presId="urn:microsoft.com/office/officeart/2008/layout/LinedList"/>
    <dgm:cxn modelId="{18B3725A-C86C-4DE4-A072-BB76955D4615}" type="presParOf" srcId="{7D47DCC9-17DD-C445-908B-0EEE72D70EA4}" destId="{5F0AA318-BD34-D748-A6B4-878E3BA3D18A}" srcOrd="8" destOrd="0" presId="urn:microsoft.com/office/officeart/2008/layout/LinedList"/>
    <dgm:cxn modelId="{50BC1496-51A1-473D-898F-B4BF57FCAABD}" type="presParOf" srcId="{7D47DCC9-17DD-C445-908B-0EEE72D70EA4}" destId="{08EB1060-977D-664A-A605-8B482483F459}" srcOrd="9" destOrd="0" presId="urn:microsoft.com/office/officeart/2008/layout/LinedList"/>
    <dgm:cxn modelId="{0C814ADC-7428-4C9D-B763-D99FD1E54596}" type="presParOf" srcId="{7D47DCC9-17DD-C445-908B-0EEE72D70EA4}" destId="{F16ABCA5-83E0-3546-AD50-894119DA0DEF}" srcOrd="10" destOrd="0" presId="urn:microsoft.com/office/officeart/2008/layout/LinedList"/>
    <dgm:cxn modelId="{91A7387B-E975-427D-A472-980FCFA43D55}" type="presParOf" srcId="{F16ABCA5-83E0-3546-AD50-894119DA0DEF}" destId="{D99E1A71-1CA5-9C4E-AA05-85C9D6FC8BE7}" srcOrd="0" destOrd="0" presId="urn:microsoft.com/office/officeart/2008/layout/LinedList"/>
    <dgm:cxn modelId="{2E779548-B262-40A9-8330-35A37A001850}" type="presParOf" srcId="{F16ABCA5-83E0-3546-AD50-894119DA0DEF}" destId="{7401A5B6-3AD4-094D-A4D1-E4037BC75705}" srcOrd="1" destOrd="0" presId="urn:microsoft.com/office/officeart/2008/layout/LinedList"/>
    <dgm:cxn modelId="{A1F89022-A727-4342-A6C1-B46356EEC508}" type="presParOf" srcId="{F16ABCA5-83E0-3546-AD50-894119DA0DEF}" destId="{0D23A3BA-B680-704D-BC14-C5B25EC53FD5}" srcOrd="2" destOrd="0" presId="urn:microsoft.com/office/officeart/2008/layout/LinedList"/>
    <dgm:cxn modelId="{F39EAC2D-AA13-4314-88AE-19EAECE6C63D}" type="presParOf" srcId="{7D47DCC9-17DD-C445-908B-0EEE72D70EA4}" destId="{B562C296-7341-9C45-B582-0BFA1B1875E8}" srcOrd="11" destOrd="0" presId="urn:microsoft.com/office/officeart/2008/layout/LinedList"/>
    <dgm:cxn modelId="{91BBF635-4D2D-487B-A4EA-DEEA104D6BAF}" type="presParOf" srcId="{7D47DCC9-17DD-C445-908B-0EEE72D70EA4}" destId="{75744D49-6D13-3F4B-B6C7-3BD2204931C0}" srcOrd="12" destOrd="0" presId="urn:microsoft.com/office/officeart/2008/layout/LinedList"/>
    <dgm:cxn modelId="{5DF2DC2D-1DCC-47BC-902B-0F5CDE47FCF3}" type="presParOf" srcId="{7D47DCC9-17DD-C445-908B-0EEE72D70EA4}" destId="{7D7316D1-A8FA-B14E-82CA-4A314B93DF72}" srcOrd="13" destOrd="0" presId="urn:microsoft.com/office/officeart/2008/layout/LinedList"/>
    <dgm:cxn modelId="{F6CF1DBC-9E1E-492D-9BA4-6D9BCAC29F37}" type="presParOf" srcId="{7D7316D1-A8FA-B14E-82CA-4A314B93DF72}" destId="{942AACB4-F1AF-1B44-9E8D-03671C59E556}" srcOrd="0" destOrd="0" presId="urn:microsoft.com/office/officeart/2008/layout/LinedList"/>
    <dgm:cxn modelId="{46EA7C88-0E58-47C9-A511-3631A706F12E}" type="presParOf" srcId="{7D7316D1-A8FA-B14E-82CA-4A314B93DF72}" destId="{242F7B22-0D9C-9C40-B547-7C4058C2178A}" srcOrd="1" destOrd="0" presId="urn:microsoft.com/office/officeart/2008/layout/LinedList"/>
    <dgm:cxn modelId="{8A019DC3-1FBC-4123-B182-5075DD9EFB76}" type="presParOf" srcId="{7D7316D1-A8FA-B14E-82CA-4A314B93DF72}" destId="{03413E89-64B4-634F-B749-5C51BD0A523D}" srcOrd="2" destOrd="0" presId="urn:microsoft.com/office/officeart/2008/layout/LinedList"/>
    <dgm:cxn modelId="{A006A73E-2AD2-4C64-9AD2-69CD28AD2B04}" type="presParOf" srcId="{7D47DCC9-17DD-C445-908B-0EEE72D70EA4}" destId="{D1B327AB-5912-8041-B3E3-DC834CBDEE90}" srcOrd="14" destOrd="0" presId="urn:microsoft.com/office/officeart/2008/layout/LinedList"/>
    <dgm:cxn modelId="{092C0806-E371-41C5-B6F3-BEBC5129B348}" type="presParOf" srcId="{7D47DCC9-17DD-C445-908B-0EEE72D70EA4}" destId="{6C67A39A-1EDC-8544-B0B9-1625F76FA792}" srcOrd="15" destOrd="0" presId="urn:microsoft.com/office/officeart/2008/layout/LinedList"/>
    <dgm:cxn modelId="{32DF7C7A-32E2-4A8D-8715-9C3D7FB6F87E}" type="presParOf" srcId="{7D47DCC9-17DD-C445-908B-0EEE72D70EA4}" destId="{53ECB44F-C38F-F245-9AC1-5DA3214FCF46}" srcOrd="16" destOrd="0" presId="urn:microsoft.com/office/officeart/2008/layout/LinedList"/>
    <dgm:cxn modelId="{4EA5CF3F-1F98-43D1-B1A1-F1ACF5538F20}" type="presParOf" srcId="{53ECB44F-C38F-F245-9AC1-5DA3214FCF46}" destId="{8CDC99B8-6AE9-1C45-9A67-20E5C02E4027}" srcOrd="0" destOrd="0" presId="urn:microsoft.com/office/officeart/2008/layout/LinedList"/>
    <dgm:cxn modelId="{ACCC4635-BBEA-46B6-9CF8-F388334FB319}" type="presParOf" srcId="{53ECB44F-C38F-F245-9AC1-5DA3214FCF46}" destId="{8E3B544D-0578-3844-86CC-65992AD69770}" srcOrd="1" destOrd="0" presId="urn:microsoft.com/office/officeart/2008/layout/LinedList"/>
    <dgm:cxn modelId="{2894FB4A-94D2-4C2F-B402-E5B1C390AAFE}" type="presParOf" srcId="{53ECB44F-C38F-F245-9AC1-5DA3214FCF46}" destId="{20FAD35D-038B-024C-A79A-F19B7792364A}" srcOrd="2" destOrd="0" presId="urn:microsoft.com/office/officeart/2008/layout/LinedList"/>
    <dgm:cxn modelId="{8ADAAD90-5813-4D6C-A2CB-4A98669E12C6}" type="presParOf" srcId="{7D47DCC9-17DD-C445-908B-0EEE72D70EA4}" destId="{E950FE30-D72E-0A45-B9B1-C4AE37BB1B3D}" srcOrd="17" destOrd="0" presId="urn:microsoft.com/office/officeart/2008/layout/LinedList"/>
    <dgm:cxn modelId="{DCD4E1E0-3E20-463D-9D3D-F8DCC9645F41}" type="presParOf" srcId="{7D47DCC9-17DD-C445-908B-0EEE72D70EA4}" destId="{DFC7088C-E185-2B47-A3D9-070C80F4B904}" srcOrd="18" destOrd="0" presId="urn:microsoft.com/office/officeart/2008/layout/LinedList"/>
    <dgm:cxn modelId="{97C496E6-FCB8-4DFE-BD5A-4258AA1938DB}" type="presParOf" srcId="{7D47DCC9-17DD-C445-908B-0EEE72D70EA4}" destId="{37BB49D2-639B-9344-ABDD-A32817F8B218}" srcOrd="19" destOrd="0" presId="urn:microsoft.com/office/officeart/2008/layout/LinedList"/>
    <dgm:cxn modelId="{674B7F36-E5B3-40F7-8B0D-5F6CA8D56DF2}" type="presParOf" srcId="{37BB49D2-639B-9344-ABDD-A32817F8B218}" destId="{286BC5F7-8FEE-B944-873D-2FD0DBB39C46}" srcOrd="0" destOrd="0" presId="urn:microsoft.com/office/officeart/2008/layout/LinedList"/>
    <dgm:cxn modelId="{5EE557FB-7180-4B20-980A-7192BEBE206F}" type="presParOf" srcId="{37BB49D2-639B-9344-ABDD-A32817F8B218}" destId="{02722C90-1905-DD46-9B4C-B9AFA182E2CD}" srcOrd="1" destOrd="0" presId="urn:microsoft.com/office/officeart/2008/layout/LinedList"/>
    <dgm:cxn modelId="{CBBE57E1-5E36-4980-8739-8826CD154AA1}" type="presParOf" srcId="{37BB49D2-639B-9344-ABDD-A32817F8B218}" destId="{4857876B-6CA2-B34C-B1B1-100548465224}" srcOrd="2" destOrd="0" presId="urn:microsoft.com/office/officeart/2008/layout/LinedList"/>
    <dgm:cxn modelId="{DFDBFFEE-DA9D-413F-8391-432F569E90F8}" type="presParOf" srcId="{7D47DCC9-17DD-C445-908B-0EEE72D70EA4}" destId="{64C0E0AA-8E13-DA49-980A-57DFFD60CC64}" srcOrd="20" destOrd="0" presId="urn:microsoft.com/office/officeart/2008/layout/LinedList"/>
    <dgm:cxn modelId="{C564B64B-392B-4BE4-959D-EB909B7CE5FD}" type="presParOf" srcId="{7D47DCC9-17DD-C445-908B-0EEE72D70EA4}" destId="{EA9413E7-F6B2-E247-B679-68BACFF85F07}" srcOrd="2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09EE8CBC-D73F-45BC-8CA5-285E71056726}" type="doc">
      <dgm:prSet loTypeId="urn:microsoft.com/office/officeart/2005/8/layout/lProcess3" loCatId="process" qsTypeId="urn:microsoft.com/office/officeart/2005/8/quickstyle/3d1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A4FDE90F-A285-41BA-9691-CA391AEBFF01}">
      <dgm:prSet phldrT="[Текст]"/>
      <dgm:spPr/>
      <dgm:t>
        <a:bodyPr/>
        <a:lstStyle/>
        <a:p>
          <a:r>
            <a:rPr lang="ru-RU" dirty="0" smtClean="0"/>
            <a:t>ПС</a:t>
          </a:r>
          <a:endParaRPr lang="ru-RU" dirty="0"/>
        </a:p>
      </dgm:t>
    </dgm:pt>
    <dgm:pt modelId="{87D6A762-F40F-404C-91DA-4BE914653533}" type="parTrans" cxnId="{0351FE2B-AAE4-4EF9-9C9A-160658E0E566}">
      <dgm:prSet/>
      <dgm:spPr/>
      <dgm:t>
        <a:bodyPr/>
        <a:lstStyle/>
        <a:p>
          <a:endParaRPr lang="ru-RU"/>
        </a:p>
      </dgm:t>
    </dgm:pt>
    <dgm:pt modelId="{A1E7D3CE-758A-4363-9E74-516CC96ECB44}" type="sibTrans" cxnId="{0351FE2B-AAE4-4EF9-9C9A-160658E0E566}">
      <dgm:prSet/>
      <dgm:spPr/>
      <dgm:t>
        <a:bodyPr/>
        <a:lstStyle/>
        <a:p>
          <a:endParaRPr lang="ru-RU"/>
        </a:p>
      </dgm:t>
    </dgm:pt>
    <dgm:pt modelId="{E63C9DBA-D7C1-4AD9-BD53-F61E7F8F57CC}">
      <dgm:prSet phldrT="[Текст]"/>
      <dgm:spPr/>
      <dgm:t>
        <a:bodyPr/>
        <a:lstStyle/>
        <a:p>
          <a:r>
            <a:rPr lang="ru-RU" dirty="0" smtClean="0"/>
            <a:t>Профессиональные Квалификации (ПК)</a:t>
          </a:r>
          <a:endParaRPr lang="ru-RU" dirty="0"/>
        </a:p>
      </dgm:t>
    </dgm:pt>
    <dgm:pt modelId="{495A66CD-C3E5-43B4-94E5-AB9956D44089}" type="parTrans" cxnId="{63AF2AFD-257A-4FC5-80DF-9BC001BC29D7}">
      <dgm:prSet/>
      <dgm:spPr/>
      <dgm:t>
        <a:bodyPr/>
        <a:lstStyle/>
        <a:p>
          <a:endParaRPr lang="ru-RU"/>
        </a:p>
      </dgm:t>
    </dgm:pt>
    <dgm:pt modelId="{1E853FFA-2F57-4F40-9951-B63FFAF1F607}" type="sibTrans" cxnId="{63AF2AFD-257A-4FC5-80DF-9BC001BC29D7}">
      <dgm:prSet/>
      <dgm:spPr/>
      <dgm:t>
        <a:bodyPr/>
        <a:lstStyle/>
        <a:p>
          <a:endParaRPr lang="ru-RU"/>
        </a:p>
      </dgm:t>
    </dgm:pt>
    <dgm:pt modelId="{8608AEF4-34FA-4081-A1B8-4057497B3621}">
      <dgm:prSet phldrT="[Текст]"/>
      <dgm:spPr/>
      <dgm:t>
        <a:bodyPr/>
        <a:lstStyle/>
        <a:p>
          <a:r>
            <a:rPr lang="ru-RU" dirty="0" smtClean="0"/>
            <a:t>Приказы Минтруда РФ, решения НСПК по ПК</a:t>
          </a:r>
          <a:endParaRPr lang="ru-RU" dirty="0"/>
        </a:p>
      </dgm:t>
    </dgm:pt>
    <dgm:pt modelId="{5F49F0FA-77AE-4E71-A602-97992B43EE4B}" type="parTrans" cxnId="{5CA6FA36-E2EC-480C-8E3D-4A5C0777E838}">
      <dgm:prSet/>
      <dgm:spPr/>
      <dgm:t>
        <a:bodyPr/>
        <a:lstStyle/>
        <a:p>
          <a:endParaRPr lang="ru-RU"/>
        </a:p>
      </dgm:t>
    </dgm:pt>
    <dgm:pt modelId="{61788FF0-D36E-464D-808E-1C29D0054177}" type="sibTrans" cxnId="{5CA6FA36-E2EC-480C-8E3D-4A5C0777E838}">
      <dgm:prSet/>
      <dgm:spPr/>
      <dgm:t>
        <a:bodyPr/>
        <a:lstStyle/>
        <a:p>
          <a:endParaRPr lang="ru-RU"/>
        </a:p>
      </dgm:t>
    </dgm:pt>
    <dgm:pt modelId="{ECBAD059-5F2E-4169-9623-2F6592EEA637}">
      <dgm:prSet phldrT="[Текст]"/>
      <dgm:spPr/>
      <dgm:t>
        <a:bodyPr/>
        <a:lstStyle/>
        <a:p>
          <a:r>
            <a:rPr lang="ru-RU" dirty="0" smtClean="0"/>
            <a:t>ФГОС СПО</a:t>
          </a:r>
          <a:endParaRPr lang="ru-RU" dirty="0"/>
        </a:p>
      </dgm:t>
    </dgm:pt>
    <dgm:pt modelId="{473549C8-92AB-49CD-91F2-83C055D2AB30}" type="parTrans" cxnId="{109DBF47-FE3D-4070-8805-4C0487B0E88C}">
      <dgm:prSet/>
      <dgm:spPr/>
      <dgm:t>
        <a:bodyPr/>
        <a:lstStyle/>
        <a:p>
          <a:endParaRPr lang="ru-RU"/>
        </a:p>
      </dgm:t>
    </dgm:pt>
    <dgm:pt modelId="{8099C119-C8A3-460C-961F-266F6FC9C4FD}" type="sibTrans" cxnId="{109DBF47-FE3D-4070-8805-4C0487B0E88C}">
      <dgm:prSet/>
      <dgm:spPr/>
      <dgm:t>
        <a:bodyPr/>
        <a:lstStyle/>
        <a:p>
          <a:endParaRPr lang="ru-RU"/>
        </a:p>
      </dgm:t>
    </dgm:pt>
    <dgm:pt modelId="{094BFB98-B4DB-4A8E-8FF3-11B735790936}">
      <dgm:prSet phldrT="[Текст]"/>
      <dgm:spPr/>
      <dgm:t>
        <a:bodyPr/>
        <a:lstStyle/>
        <a:p>
          <a:r>
            <a:rPr lang="ru-RU" dirty="0" smtClean="0"/>
            <a:t>Перечень профессий и специальностей СПО</a:t>
          </a:r>
        </a:p>
      </dgm:t>
    </dgm:pt>
    <dgm:pt modelId="{7456C730-6E32-465D-A644-1FECA34BA222}" type="parTrans" cxnId="{AEC1E53B-D46D-4FF7-AA39-F0654BDD47D3}">
      <dgm:prSet/>
      <dgm:spPr/>
      <dgm:t>
        <a:bodyPr/>
        <a:lstStyle/>
        <a:p>
          <a:endParaRPr lang="ru-RU"/>
        </a:p>
      </dgm:t>
    </dgm:pt>
    <dgm:pt modelId="{5DC6CC1B-C272-4C27-AB74-27C93FF845A7}" type="sibTrans" cxnId="{AEC1E53B-D46D-4FF7-AA39-F0654BDD47D3}">
      <dgm:prSet/>
      <dgm:spPr/>
      <dgm:t>
        <a:bodyPr/>
        <a:lstStyle/>
        <a:p>
          <a:endParaRPr lang="ru-RU"/>
        </a:p>
      </dgm:t>
    </dgm:pt>
    <dgm:pt modelId="{BAE92E58-4363-4CBD-BAE1-B7F1EBF5667D}">
      <dgm:prSet phldrT="[Текст]"/>
      <dgm:spPr/>
      <dgm:t>
        <a:bodyPr/>
        <a:lstStyle/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Приказ МОН РФ</a:t>
          </a:r>
        </a:p>
        <a:p>
          <a:pPr marL="0" marR="0" indent="0" defTabSz="914400" eaLnBrk="1" fontAlgn="auto" latinLnBrk="0" hangingPunct="1">
            <a:lnSpc>
              <a:spcPct val="100000"/>
            </a:lnSpc>
            <a:spcBef>
              <a:spcPts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dirty="0" smtClean="0"/>
            <a:t> № 1350 от 18.11.2015 </a:t>
          </a:r>
        </a:p>
        <a:p>
          <a:pPr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dirty="0"/>
        </a:p>
      </dgm:t>
    </dgm:pt>
    <dgm:pt modelId="{EA0B8639-9AA7-49A7-A3B9-3E893999CBE6}" type="parTrans" cxnId="{2AF45679-4A84-4B08-BF8F-7F2F0C2EFC0B}">
      <dgm:prSet/>
      <dgm:spPr/>
      <dgm:t>
        <a:bodyPr/>
        <a:lstStyle/>
        <a:p>
          <a:endParaRPr lang="ru-RU"/>
        </a:p>
      </dgm:t>
    </dgm:pt>
    <dgm:pt modelId="{AB41BCA6-29D2-41D0-9767-F138885C9B7C}" type="sibTrans" cxnId="{2AF45679-4A84-4B08-BF8F-7F2F0C2EFC0B}">
      <dgm:prSet/>
      <dgm:spPr/>
      <dgm:t>
        <a:bodyPr/>
        <a:lstStyle/>
        <a:p>
          <a:endParaRPr lang="ru-RU"/>
        </a:p>
      </dgm:t>
    </dgm:pt>
    <dgm:pt modelId="{3E93AC7D-7D34-43F5-AAAC-98B0E25A20C1}">
      <dgm:prSet phldrT="[Текст]"/>
      <dgm:spPr/>
      <dgm:t>
        <a:bodyPr/>
        <a:lstStyle/>
        <a:p>
          <a:r>
            <a:rPr lang="ru-RU" dirty="0" err="1" smtClean="0"/>
            <a:t>Профобучение</a:t>
          </a:r>
          <a:endParaRPr lang="ru-RU" dirty="0"/>
        </a:p>
      </dgm:t>
    </dgm:pt>
    <dgm:pt modelId="{F285249C-D222-4594-9A53-39AD45431FDA}" type="parTrans" cxnId="{B4EC80C5-FB4E-46B4-979A-383C783C2B49}">
      <dgm:prSet/>
      <dgm:spPr/>
      <dgm:t>
        <a:bodyPr/>
        <a:lstStyle/>
        <a:p>
          <a:endParaRPr lang="ru-RU"/>
        </a:p>
      </dgm:t>
    </dgm:pt>
    <dgm:pt modelId="{4994123F-7AF5-4A0C-99CC-4395BCE02D5B}" type="sibTrans" cxnId="{B4EC80C5-FB4E-46B4-979A-383C783C2B49}">
      <dgm:prSet/>
      <dgm:spPr/>
      <dgm:t>
        <a:bodyPr/>
        <a:lstStyle/>
        <a:p>
          <a:endParaRPr lang="ru-RU"/>
        </a:p>
      </dgm:t>
    </dgm:pt>
    <dgm:pt modelId="{B71C36DB-F909-4D3D-8956-1B87091E4672}">
      <dgm:prSet phldrT="[Текст]"/>
      <dgm:spPr/>
      <dgm:t>
        <a:bodyPr/>
        <a:lstStyle/>
        <a:p>
          <a:r>
            <a:rPr lang="ru-RU" b="0" dirty="0" smtClean="0"/>
            <a:t>Перечень профессий рабочих, должностей служащих, по которым осуществляется профессиональное обучение</a:t>
          </a:r>
          <a:endParaRPr lang="ru-RU" b="0" dirty="0"/>
        </a:p>
      </dgm:t>
    </dgm:pt>
    <dgm:pt modelId="{38B8C7D5-578E-410A-A1A3-8376889B334D}" type="parTrans" cxnId="{35C41AD2-5756-433F-9E51-73878EC977B3}">
      <dgm:prSet/>
      <dgm:spPr/>
      <dgm:t>
        <a:bodyPr/>
        <a:lstStyle/>
        <a:p>
          <a:endParaRPr lang="ru-RU"/>
        </a:p>
      </dgm:t>
    </dgm:pt>
    <dgm:pt modelId="{8BDE3392-A216-40B3-8C0D-DE4523D1DE32}" type="sibTrans" cxnId="{35C41AD2-5756-433F-9E51-73878EC977B3}">
      <dgm:prSet/>
      <dgm:spPr/>
      <dgm:t>
        <a:bodyPr/>
        <a:lstStyle/>
        <a:p>
          <a:endParaRPr lang="ru-RU"/>
        </a:p>
      </dgm:t>
    </dgm:pt>
    <dgm:pt modelId="{B17511A8-E58D-405E-8A8C-80C5040F4610}">
      <dgm:prSet phldrT="[Текст]"/>
      <dgm:spPr/>
      <dgm:t>
        <a:bodyPr/>
        <a:lstStyle/>
        <a:p>
          <a:r>
            <a:rPr lang="ru-RU" b="1" dirty="0" smtClean="0">
              <a:solidFill>
                <a:srgbClr val="FF0000"/>
              </a:solidFill>
            </a:rPr>
            <a:t>Приказ МОН РФ </a:t>
          </a:r>
        </a:p>
        <a:p>
          <a:r>
            <a:rPr lang="ru-RU" b="1" dirty="0" smtClean="0">
              <a:solidFill>
                <a:srgbClr val="FF0000"/>
              </a:solidFill>
            </a:rPr>
            <a:t>№ 513 от 2.07.2013 г.</a:t>
          </a:r>
        </a:p>
        <a:p>
          <a:r>
            <a:rPr lang="ru-RU" b="1" dirty="0" smtClean="0">
              <a:solidFill>
                <a:srgbClr val="FF0000"/>
              </a:solidFill>
            </a:rPr>
            <a:t>Необходимо обновление! </a:t>
          </a:r>
          <a:endParaRPr lang="ru-RU" b="1" dirty="0">
            <a:solidFill>
              <a:srgbClr val="FF0000"/>
            </a:solidFill>
          </a:endParaRPr>
        </a:p>
      </dgm:t>
    </dgm:pt>
    <dgm:pt modelId="{6F7DD1F0-CEDD-4FC9-ADCB-47EEACE16190}" type="parTrans" cxnId="{3F9302C1-03DB-456B-8A02-71C08A82BCA6}">
      <dgm:prSet/>
      <dgm:spPr/>
      <dgm:t>
        <a:bodyPr/>
        <a:lstStyle/>
        <a:p>
          <a:endParaRPr lang="ru-RU"/>
        </a:p>
      </dgm:t>
    </dgm:pt>
    <dgm:pt modelId="{AD504FB4-66CF-4786-BF3D-C11D6FB08B95}" type="sibTrans" cxnId="{3F9302C1-03DB-456B-8A02-71C08A82BCA6}">
      <dgm:prSet/>
      <dgm:spPr/>
      <dgm:t>
        <a:bodyPr/>
        <a:lstStyle/>
        <a:p>
          <a:endParaRPr lang="ru-RU"/>
        </a:p>
      </dgm:t>
    </dgm:pt>
    <dgm:pt modelId="{BDD2F3EB-0A9D-45DF-BFFF-BE8FA2568874}" type="pres">
      <dgm:prSet presAssocID="{09EE8CBC-D73F-45BC-8CA5-285E71056726}" presName="Name0" presStyleCnt="0">
        <dgm:presLayoutVars>
          <dgm:chPref val="3"/>
          <dgm:dir/>
          <dgm:animLvl val="lvl"/>
          <dgm:resizeHandles/>
        </dgm:presLayoutVars>
      </dgm:prSet>
      <dgm:spPr/>
      <dgm:t>
        <a:bodyPr/>
        <a:lstStyle/>
        <a:p>
          <a:endParaRPr lang="ru-RU"/>
        </a:p>
      </dgm:t>
    </dgm:pt>
    <dgm:pt modelId="{8DA7D2EF-4C48-4C95-9BBD-D569320572EB}" type="pres">
      <dgm:prSet presAssocID="{A4FDE90F-A285-41BA-9691-CA391AEBFF01}" presName="horFlow" presStyleCnt="0"/>
      <dgm:spPr/>
    </dgm:pt>
    <dgm:pt modelId="{24B67B4E-1372-4111-869D-7F7F0D26B15F}" type="pres">
      <dgm:prSet presAssocID="{A4FDE90F-A285-41BA-9691-CA391AEBFF01}" presName="bigChev" presStyleLbl="node1" presStyleIdx="0" presStyleCnt="3"/>
      <dgm:spPr/>
      <dgm:t>
        <a:bodyPr/>
        <a:lstStyle/>
        <a:p>
          <a:endParaRPr lang="ru-RU"/>
        </a:p>
      </dgm:t>
    </dgm:pt>
    <dgm:pt modelId="{BA9A1CC3-BB14-44B2-B853-DF541D2F1309}" type="pres">
      <dgm:prSet presAssocID="{495A66CD-C3E5-43B4-94E5-AB9956D44089}" presName="parTrans" presStyleCnt="0"/>
      <dgm:spPr/>
    </dgm:pt>
    <dgm:pt modelId="{D51C56FF-AC78-4802-AB82-C6A40C4AF729}" type="pres">
      <dgm:prSet presAssocID="{E63C9DBA-D7C1-4AD9-BD53-F61E7F8F57CC}" presName="node" presStyleLbl="alignAccFollowNode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FE0D9125-CCB7-4B08-BDB8-A9B31F36067F}" type="pres">
      <dgm:prSet presAssocID="{1E853FFA-2F57-4F40-9951-B63FFAF1F607}" presName="sibTrans" presStyleCnt="0"/>
      <dgm:spPr/>
    </dgm:pt>
    <dgm:pt modelId="{391D03F9-0D99-4047-9A19-98B98D47FEB6}" type="pres">
      <dgm:prSet presAssocID="{8608AEF4-34FA-4081-A1B8-4057497B3621}" presName="node" presStyleLbl="alignAccFollowNode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5841D66-5F5C-4F0F-8C07-444BE6791CC4}" type="pres">
      <dgm:prSet presAssocID="{A4FDE90F-A285-41BA-9691-CA391AEBFF01}" presName="vSp" presStyleCnt="0"/>
      <dgm:spPr/>
    </dgm:pt>
    <dgm:pt modelId="{7E98E5FE-F3DE-49BB-969C-99AADBD8036D}" type="pres">
      <dgm:prSet presAssocID="{ECBAD059-5F2E-4169-9623-2F6592EEA637}" presName="horFlow" presStyleCnt="0"/>
      <dgm:spPr/>
    </dgm:pt>
    <dgm:pt modelId="{75D7762E-22B9-42D7-89B6-5AEB8A0C47B8}" type="pres">
      <dgm:prSet presAssocID="{ECBAD059-5F2E-4169-9623-2F6592EEA637}" presName="bigChev" presStyleLbl="node1" presStyleIdx="1" presStyleCnt="3"/>
      <dgm:spPr/>
      <dgm:t>
        <a:bodyPr/>
        <a:lstStyle/>
        <a:p>
          <a:endParaRPr lang="ru-RU"/>
        </a:p>
      </dgm:t>
    </dgm:pt>
    <dgm:pt modelId="{E561F73D-0E05-46F1-92BB-7E733DAE437E}" type="pres">
      <dgm:prSet presAssocID="{7456C730-6E32-465D-A644-1FECA34BA222}" presName="parTrans" presStyleCnt="0"/>
      <dgm:spPr/>
    </dgm:pt>
    <dgm:pt modelId="{DD9821C1-4A45-4F4C-9766-11A657D107F5}" type="pres">
      <dgm:prSet presAssocID="{094BFB98-B4DB-4A8E-8FF3-11B735790936}" presName="node" presStyleLbl="alignAccFollowNode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338AC9F-1607-4C65-8A8C-8420E5BFA51A}" type="pres">
      <dgm:prSet presAssocID="{5DC6CC1B-C272-4C27-AB74-27C93FF845A7}" presName="sibTrans" presStyleCnt="0"/>
      <dgm:spPr/>
    </dgm:pt>
    <dgm:pt modelId="{F79C5FAB-CFB5-4D39-8E26-4F8EFB87B708}" type="pres">
      <dgm:prSet presAssocID="{BAE92E58-4363-4CBD-BAE1-B7F1EBF5667D}" presName="node" presStyleLbl="alignAccFollowNode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EA22C7AF-92D9-4CF9-8F82-986A724E8BFC}" type="pres">
      <dgm:prSet presAssocID="{ECBAD059-5F2E-4169-9623-2F6592EEA637}" presName="vSp" presStyleCnt="0"/>
      <dgm:spPr/>
    </dgm:pt>
    <dgm:pt modelId="{DC5C72AE-67F3-4F4A-900C-2C4C4F33C160}" type="pres">
      <dgm:prSet presAssocID="{3E93AC7D-7D34-43F5-AAAC-98B0E25A20C1}" presName="horFlow" presStyleCnt="0"/>
      <dgm:spPr/>
    </dgm:pt>
    <dgm:pt modelId="{A6917876-49A9-4F8D-B1B2-6DF751D32BE6}" type="pres">
      <dgm:prSet presAssocID="{3E93AC7D-7D34-43F5-AAAC-98B0E25A20C1}" presName="bigChev" presStyleLbl="node1" presStyleIdx="2" presStyleCnt="3"/>
      <dgm:spPr/>
      <dgm:t>
        <a:bodyPr/>
        <a:lstStyle/>
        <a:p>
          <a:endParaRPr lang="ru-RU"/>
        </a:p>
      </dgm:t>
    </dgm:pt>
    <dgm:pt modelId="{6C3651C7-DAED-41B5-9F1E-921D92F1556F}" type="pres">
      <dgm:prSet presAssocID="{38B8C7D5-578E-410A-A1A3-8376889B334D}" presName="parTrans" presStyleCnt="0"/>
      <dgm:spPr/>
    </dgm:pt>
    <dgm:pt modelId="{65F29D99-82AA-4782-A4C1-B6AE7A9448F0}" type="pres">
      <dgm:prSet presAssocID="{B71C36DB-F909-4D3D-8956-1B87091E4672}" presName="node" presStyleLbl="alignAccFollowNode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D7AE47EC-E9A4-4617-B38F-A7A8573473F8}" type="pres">
      <dgm:prSet presAssocID="{8BDE3392-A216-40B3-8C0D-DE4523D1DE32}" presName="sibTrans" presStyleCnt="0"/>
      <dgm:spPr/>
    </dgm:pt>
    <dgm:pt modelId="{A6A65B3C-7B31-4BD1-BEC9-21540FEACD94}" type="pres">
      <dgm:prSet presAssocID="{B17511A8-E58D-405E-8A8C-80C5040F4610}" presName="node" presStyleLbl="alignAccFollowNode1" presStyleIdx="5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</dgm:ptLst>
  <dgm:cxnLst>
    <dgm:cxn modelId="{35C41AD2-5756-433F-9E51-73878EC977B3}" srcId="{3E93AC7D-7D34-43F5-AAAC-98B0E25A20C1}" destId="{B71C36DB-F909-4D3D-8956-1B87091E4672}" srcOrd="0" destOrd="0" parTransId="{38B8C7D5-578E-410A-A1A3-8376889B334D}" sibTransId="{8BDE3392-A216-40B3-8C0D-DE4523D1DE32}"/>
    <dgm:cxn modelId="{B4EC80C5-FB4E-46B4-979A-383C783C2B49}" srcId="{09EE8CBC-D73F-45BC-8CA5-285E71056726}" destId="{3E93AC7D-7D34-43F5-AAAC-98B0E25A20C1}" srcOrd="2" destOrd="0" parTransId="{F285249C-D222-4594-9A53-39AD45431FDA}" sibTransId="{4994123F-7AF5-4A0C-99CC-4395BCE02D5B}"/>
    <dgm:cxn modelId="{DF02133A-2571-4CCB-B198-601537B7F0E9}" type="presOf" srcId="{B71C36DB-F909-4D3D-8956-1B87091E4672}" destId="{65F29D99-82AA-4782-A4C1-B6AE7A9448F0}" srcOrd="0" destOrd="0" presId="urn:microsoft.com/office/officeart/2005/8/layout/lProcess3"/>
    <dgm:cxn modelId="{A3CCAE9B-8680-4D4A-87E3-162E52BF9145}" type="presOf" srcId="{BAE92E58-4363-4CBD-BAE1-B7F1EBF5667D}" destId="{F79C5FAB-CFB5-4D39-8E26-4F8EFB87B708}" srcOrd="0" destOrd="0" presId="urn:microsoft.com/office/officeart/2005/8/layout/lProcess3"/>
    <dgm:cxn modelId="{0351FE2B-AAE4-4EF9-9C9A-160658E0E566}" srcId="{09EE8CBC-D73F-45BC-8CA5-285E71056726}" destId="{A4FDE90F-A285-41BA-9691-CA391AEBFF01}" srcOrd="0" destOrd="0" parTransId="{87D6A762-F40F-404C-91DA-4BE914653533}" sibTransId="{A1E7D3CE-758A-4363-9E74-516CC96ECB44}"/>
    <dgm:cxn modelId="{66738F31-8280-4686-991D-6155A15F54EA}" type="presOf" srcId="{ECBAD059-5F2E-4169-9623-2F6592EEA637}" destId="{75D7762E-22B9-42D7-89B6-5AEB8A0C47B8}" srcOrd="0" destOrd="0" presId="urn:microsoft.com/office/officeart/2005/8/layout/lProcess3"/>
    <dgm:cxn modelId="{AEC1E53B-D46D-4FF7-AA39-F0654BDD47D3}" srcId="{ECBAD059-5F2E-4169-9623-2F6592EEA637}" destId="{094BFB98-B4DB-4A8E-8FF3-11B735790936}" srcOrd="0" destOrd="0" parTransId="{7456C730-6E32-465D-A644-1FECA34BA222}" sibTransId="{5DC6CC1B-C272-4C27-AB74-27C93FF845A7}"/>
    <dgm:cxn modelId="{3F9302C1-03DB-456B-8A02-71C08A82BCA6}" srcId="{3E93AC7D-7D34-43F5-AAAC-98B0E25A20C1}" destId="{B17511A8-E58D-405E-8A8C-80C5040F4610}" srcOrd="1" destOrd="0" parTransId="{6F7DD1F0-CEDD-4FC9-ADCB-47EEACE16190}" sibTransId="{AD504FB4-66CF-4786-BF3D-C11D6FB08B95}"/>
    <dgm:cxn modelId="{B104901B-F3A2-4B15-8D2F-B84D23C819D4}" type="presOf" srcId="{B17511A8-E58D-405E-8A8C-80C5040F4610}" destId="{A6A65B3C-7B31-4BD1-BEC9-21540FEACD94}" srcOrd="0" destOrd="0" presId="urn:microsoft.com/office/officeart/2005/8/layout/lProcess3"/>
    <dgm:cxn modelId="{109DBF47-FE3D-4070-8805-4C0487B0E88C}" srcId="{09EE8CBC-D73F-45BC-8CA5-285E71056726}" destId="{ECBAD059-5F2E-4169-9623-2F6592EEA637}" srcOrd="1" destOrd="0" parTransId="{473549C8-92AB-49CD-91F2-83C055D2AB30}" sibTransId="{8099C119-C8A3-460C-961F-266F6FC9C4FD}"/>
    <dgm:cxn modelId="{6E50F1C8-2035-43E4-868E-319827505179}" type="presOf" srcId="{3E93AC7D-7D34-43F5-AAAC-98B0E25A20C1}" destId="{A6917876-49A9-4F8D-B1B2-6DF751D32BE6}" srcOrd="0" destOrd="0" presId="urn:microsoft.com/office/officeart/2005/8/layout/lProcess3"/>
    <dgm:cxn modelId="{F17AC5AF-AB24-4059-B319-F4AC7955EA27}" type="presOf" srcId="{E63C9DBA-D7C1-4AD9-BD53-F61E7F8F57CC}" destId="{D51C56FF-AC78-4802-AB82-C6A40C4AF729}" srcOrd="0" destOrd="0" presId="urn:microsoft.com/office/officeart/2005/8/layout/lProcess3"/>
    <dgm:cxn modelId="{2AF45679-4A84-4B08-BF8F-7F2F0C2EFC0B}" srcId="{ECBAD059-5F2E-4169-9623-2F6592EEA637}" destId="{BAE92E58-4363-4CBD-BAE1-B7F1EBF5667D}" srcOrd="1" destOrd="0" parTransId="{EA0B8639-9AA7-49A7-A3B9-3E893999CBE6}" sibTransId="{AB41BCA6-29D2-41D0-9767-F138885C9B7C}"/>
    <dgm:cxn modelId="{63AF2AFD-257A-4FC5-80DF-9BC001BC29D7}" srcId="{A4FDE90F-A285-41BA-9691-CA391AEBFF01}" destId="{E63C9DBA-D7C1-4AD9-BD53-F61E7F8F57CC}" srcOrd="0" destOrd="0" parTransId="{495A66CD-C3E5-43B4-94E5-AB9956D44089}" sibTransId="{1E853FFA-2F57-4F40-9951-B63FFAF1F607}"/>
    <dgm:cxn modelId="{43BD5979-FB6A-4724-8B4A-20FF58A9F80D}" type="presOf" srcId="{8608AEF4-34FA-4081-A1B8-4057497B3621}" destId="{391D03F9-0D99-4047-9A19-98B98D47FEB6}" srcOrd="0" destOrd="0" presId="urn:microsoft.com/office/officeart/2005/8/layout/lProcess3"/>
    <dgm:cxn modelId="{87FC7EBC-CF06-4917-AC61-777AF274CADD}" type="presOf" srcId="{09EE8CBC-D73F-45BC-8CA5-285E71056726}" destId="{BDD2F3EB-0A9D-45DF-BFFF-BE8FA2568874}" srcOrd="0" destOrd="0" presId="urn:microsoft.com/office/officeart/2005/8/layout/lProcess3"/>
    <dgm:cxn modelId="{1A06FAA4-AE13-4DD4-9434-E77F01C83589}" type="presOf" srcId="{A4FDE90F-A285-41BA-9691-CA391AEBFF01}" destId="{24B67B4E-1372-4111-869D-7F7F0D26B15F}" srcOrd="0" destOrd="0" presId="urn:microsoft.com/office/officeart/2005/8/layout/lProcess3"/>
    <dgm:cxn modelId="{5CA6FA36-E2EC-480C-8E3D-4A5C0777E838}" srcId="{A4FDE90F-A285-41BA-9691-CA391AEBFF01}" destId="{8608AEF4-34FA-4081-A1B8-4057497B3621}" srcOrd="1" destOrd="0" parTransId="{5F49F0FA-77AE-4E71-A602-97992B43EE4B}" sibTransId="{61788FF0-D36E-464D-808E-1C29D0054177}"/>
    <dgm:cxn modelId="{F1111DC4-50FB-4173-BAB8-086F3EB2D839}" type="presOf" srcId="{094BFB98-B4DB-4A8E-8FF3-11B735790936}" destId="{DD9821C1-4A45-4F4C-9766-11A657D107F5}" srcOrd="0" destOrd="0" presId="urn:microsoft.com/office/officeart/2005/8/layout/lProcess3"/>
    <dgm:cxn modelId="{2D86B3A3-1FFC-48B5-925A-56D5AE02414D}" type="presParOf" srcId="{BDD2F3EB-0A9D-45DF-BFFF-BE8FA2568874}" destId="{8DA7D2EF-4C48-4C95-9BBD-D569320572EB}" srcOrd="0" destOrd="0" presId="urn:microsoft.com/office/officeart/2005/8/layout/lProcess3"/>
    <dgm:cxn modelId="{E19C2DEE-AB96-4953-9275-59676F41056C}" type="presParOf" srcId="{8DA7D2EF-4C48-4C95-9BBD-D569320572EB}" destId="{24B67B4E-1372-4111-869D-7F7F0D26B15F}" srcOrd="0" destOrd="0" presId="urn:microsoft.com/office/officeart/2005/8/layout/lProcess3"/>
    <dgm:cxn modelId="{9F78BBF1-10D1-45A9-94D8-46AC3DB13301}" type="presParOf" srcId="{8DA7D2EF-4C48-4C95-9BBD-D569320572EB}" destId="{BA9A1CC3-BB14-44B2-B853-DF541D2F1309}" srcOrd="1" destOrd="0" presId="urn:microsoft.com/office/officeart/2005/8/layout/lProcess3"/>
    <dgm:cxn modelId="{F4401F8E-1041-49E8-9D0E-D382CC459D7F}" type="presParOf" srcId="{8DA7D2EF-4C48-4C95-9BBD-D569320572EB}" destId="{D51C56FF-AC78-4802-AB82-C6A40C4AF729}" srcOrd="2" destOrd="0" presId="urn:microsoft.com/office/officeart/2005/8/layout/lProcess3"/>
    <dgm:cxn modelId="{54CBDED1-D0D5-4F8C-B4BA-B3041797AF75}" type="presParOf" srcId="{8DA7D2EF-4C48-4C95-9BBD-D569320572EB}" destId="{FE0D9125-CCB7-4B08-BDB8-A9B31F36067F}" srcOrd="3" destOrd="0" presId="urn:microsoft.com/office/officeart/2005/8/layout/lProcess3"/>
    <dgm:cxn modelId="{5E13E713-E2B7-4452-BCDE-0ABA981853AB}" type="presParOf" srcId="{8DA7D2EF-4C48-4C95-9BBD-D569320572EB}" destId="{391D03F9-0D99-4047-9A19-98B98D47FEB6}" srcOrd="4" destOrd="0" presId="urn:microsoft.com/office/officeart/2005/8/layout/lProcess3"/>
    <dgm:cxn modelId="{999C9D8C-CC69-432A-A503-10F233B93B96}" type="presParOf" srcId="{BDD2F3EB-0A9D-45DF-BFFF-BE8FA2568874}" destId="{55841D66-5F5C-4F0F-8C07-444BE6791CC4}" srcOrd="1" destOrd="0" presId="urn:microsoft.com/office/officeart/2005/8/layout/lProcess3"/>
    <dgm:cxn modelId="{C7293F94-4ABD-4799-A4C2-43F484F5F7ED}" type="presParOf" srcId="{BDD2F3EB-0A9D-45DF-BFFF-BE8FA2568874}" destId="{7E98E5FE-F3DE-49BB-969C-99AADBD8036D}" srcOrd="2" destOrd="0" presId="urn:microsoft.com/office/officeart/2005/8/layout/lProcess3"/>
    <dgm:cxn modelId="{2CCE0049-EA1A-4490-BBD3-71EB7FCDC9A7}" type="presParOf" srcId="{7E98E5FE-F3DE-49BB-969C-99AADBD8036D}" destId="{75D7762E-22B9-42D7-89B6-5AEB8A0C47B8}" srcOrd="0" destOrd="0" presId="urn:microsoft.com/office/officeart/2005/8/layout/lProcess3"/>
    <dgm:cxn modelId="{9777A986-F0D4-4E08-AD57-88FBF27494F2}" type="presParOf" srcId="{7E98E5FE-F3DE-49BB-969C-99AADBD8036D}" destId="{E561F73D-0E05-46F1-92BB-7E733DAE437E}" srcOrd="1" destOrd="0" presId="urn:microsoft.com/office/officeart/2005/8/layout/lProcess3"/>
    <dgm:cxn modelId="{20902440-20E9-4F66-A9B3-B2B978D68B23}" type="presParOf" srcId="{7E98E5FE-F3DE-49BB-969C-99AADBD8036D}" destId="{DD9821C1-4A45-4F4C-9766-11A657D107F5}" srcOrd="2" destOrd="0" presId="urn:microsoft.com/office/officeart/2005/8/layout/lProcess3"/>
    <dgm:cxn modelId="{2F9B989E-AD6C-444C-B1A2-545F9662F247}" type="presParOf" srcId="{7E98E5FE-F3DE-49BB-969C-99AADBD8036D}" destId="{E338AC9F-1607-4C65-8A8C-8420E5BFA51A}" srcOrd="3" destOrd="0" presId="urn:microsoft.com/office/officeart/2005/8/layout/lProcess3"/>
    <dgm:cxn modelId="{FFD5A166-E011-4B1D-B137-6D767C87650D}" type="presParOf" srcId="{7E98E5FE-F3DE-49BB-969C-99AADBD8036D}" destId="{F79C5FAB-CFB5-4D39-8E26-4F8EFB87B708}" srcOrd="4" destOrd="0" presId="urn:microsoft.com/office/officeart/2005/8/layout/lProcess3"/>
    <dgm:cxn modelId="{676C0894-9A4D-418A-A2AA-24CDFE26817E}" type="presParOf" srcId="{BDD2F3EB-0A9D-45DF-BFFF-BE8FA2568874}" destId="{EA22C7AF-92D9-4CF9-8F82-986A724E8BFC}" srcOrd="3" destOrd="0" presId="urn:microsoft.com/office/officeart/2005/8/layout/lProcess3"/>
    <dgm:cxn modelId="{5A541E1A-A9C2-491D-A02B-21D5E2382F29}" type="presParOf" srcId="{BDD2F3EB-0A9D-45DF-BFFF-BE8FA2568874}" destId="{DC5C72AE-67F3-4F4A-900C-2C4C4F33C160}" srcOrd="4" destOrd="0" presId="urn:microsoft.com/office/officeart/2005/8/layout/lProcess3"/>
    <dgm:cxn modelId="{8D415077-0F52-4B49-B39C-271E3365026A}" type="presParOf" srcId="{DC5C72AE-67F3-4F4A-900C-2C4C4F33C160}" destId="{A6917876-49A9-4F8D-B1B2-6DF751D32BE6}" srcOrd="0" destOrd="0" presId="urn:microsoft.com/office/officeart/2005/8/layout/lProcess3"/>
    <dgm:cxn modelId="{D0BAD2D4-639C-4A1B-8C74-FA46DA39BDBB}" type="presParOf" srcId="{DC5C72AE-67F3-4F4A-900C-2C4C4F33C160}" destId="{6C3651C7-DAED-41B5-9F1E-921D92F1556F}" srcOrd="1" destOrd="0" presId="urn:microsoft.com/office/officeart/2005/8/layout/lProcess3"/>
    <dgm:cxn modelId="{6BCA5995-6EC0-46E9-8FA4-DFEE42A47319}" type="presParOf" srcId="{DC5C72AE-67F3-4F4A-900C-2C4C4F33C160}" destId="{65F29D99-82AA-4782-A4C1-B6AE7A9448F0}" srcOrd="2" destOrd="0" presId="urn:microsoft.com/office/officeart/2005/8/layout/lProcess3"/>
    <dgm:cxn modelId="{8BCC02CF-E8BC-4FF0-9EFA-66F6648A8D84}" type="presParOf" srcId="{DC5C72AE-67F3-4F4A-900C-2C4C4F33C160}" destId="{D7AE47EC-E9A4-4617-B38F-A7A8573473F8}" srcOrd="3" destOrd="0" presId="urn:microsoft.com/office/officeart/2005/8/layout/lProcess3"/>
    <dgm:cxn modelId="{1E1F615F-2FC5-48C4-BF5B-DF6F6901F6DD}" type="presParOf" srcId="{DC5C72AE-67F3-4F4A-900C-2C4C4F33C160}" destId="{A6A65B3C-7B31-4BD1-BEC9-21540FEACD94}" srcOrd="4" destOrd="0" presId="urn:microsoft.com/office/officeart/2005/8/layout/lProcess3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1253B5A-2C96-B941-A8D4-BD78B5250A7E}" type="doc">
      <dgm:prSet loTypeId="urn:microsoft.com/office/officeart/2008/layout/LinedList" loCatId="" qsTypeId="urn:microsoft.com/office/officeart/2005/8/quickstyle/simple4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01E30C1-56C4-8342-B884-90FF2DE1C960}">
      <dgm:prSet custT="1"/>
      <dgm:spPr/>
      <dgm:t>
        <a:bodyPr/>
        <a:lstStyle/>
        <a:p>
          <a:pPr rtl="0"/>
          <a:r>
            <a:rPr lang="ru-RU" sz="2400" dirty="0" smtClean="0">
              <a:solidFill>
                <a:srgbClr val="0000FF"/>
              </a:solidFill>
            </a:rPr>
            <a:t>Профессионально-общественная аккредитация образовательных программ</a:t>
          </a:r>
          <a:endParaRPr lang="ru-RU" sz="2400" dirty="0">
            <a:solidFill>
              <a:srgbClr val="0000FF"/>
            </a:solidFill>
          </a:endParaRPr>
        </a:p>
      </dgm:t>
    </dgm:pt>
    <dgm:pt modelId="{C4EF34EF-25B2-9943-8072-69D0AA0AA60B}" type="parTrans" cxnId="{5BA448EB-0FAF-CE42-B167-528205F77482}">
      <dgm:prSet/>
      <dgm:spPr/>
      <dgm:t>
        <a:bodyPr/>
        <a:lstStyle/>
        <a:p>
          <a:endParaRPr lang="ru-RU"/>
        </a:p>
      </dgm:t>
    </dgm:pt>
    <dgm:pt modelId="{D0B339E7-BCA1-2A42-A79C-4455E4C57A03}" type="sibTrans" cxnId="{5BA448EB-0FAF-CE42-B167-528205F77482}">
      <dgm:prSet/>
      <dgm:spPr/>
      <dgm:t>
        <a:bodyPr/>
        <a:lstStyle/>
        <a:p>
          <a:endParaRPr lang="ru-RU"/>
        </a:p>
      </dgm:t>
    </dgm:pt>
    <dgm:pt modelId="{9DC3557F-65E3-774B-B72D-5E445757EB89}">
      <dgm:prSet custT="1"/>
      <dgm:spPr/>
      <dgm:t>
        <a:bodyPr/>
        <a:lstStyle/>
        <a:p>
          <a:pPr rtl="0"/>
          <a:r>
            <a:rPr lang="ru-RU" sz="2400" dirty="0" smtClean="0"/>
            <a:t>Выход на оказание услуг по ПОА</a:t>
          </a:r>
          <a:endParaRPr lang="ru-RU" sz="2400" dirty="0"/>
        </a:p>
      </dgm:t>
    </dgm:pt>
    <dgm:pt modelId="{A0A0D5E8-2E97-514B-A0B1-06D730C84772}" type="parTrans" cxnId="{10BF844D-2B6D-B449-AC67-8961A3014726}">
      <dgm:prSet/>
      <dgm:spPr/>
      <dgm:t>
        <a:bodyPr/>
        <a:lstStyle/>
        <a:p>
          <a:endParaRPr lang="ru-RU"/>
        </a:p>
      </dgm:t>
    </dgm:pt>
    <dgm:pt modelId="{B753B7D0-B6A4-F94A-AEB9-5154242ACA04}" type="sibTrans" cxnId="{10BF844D-2B6D-B449-AC67-8961A3014726}">
      <dgm:prSet/>
      <dgm:spPr/>
      <dgm:t>
        <a:bodyPr/>
        <a:lstStyle/>
        <a:p>
          <a:endParaRPr lang="ru-RU"/>
        </a:p>
      </dgm:t>
    </dgm:pt>
    <dgm:pt modelId="{114AED37-EB06-C74F-8185-6DCF8327975B}">
      <dgm:prSet custT="1"/>
      <dgm:spPr/>
      <dgm:t>
        <a:bodyPr/>
        <a:lstStyle/>
        <a:p>
          <a:pPr rtl="0"/>
          <a:r>
            <a:rPr lang="ru-RU" sz="2400" dirty="0" smtClean="0"/>
            <a:t>Помощь организациям, осуществляющим образовательную деятельность в разработке образовательных программ</a:t>
          </a:r>
          <a:endParaRPr lang="ru-RU" sz="2400" dirty="0"/>
        </a:p>
      </dgm:t>
    </dgm:pt>
    <dgm:pt modelId="{05653CD4-D4FD-D343-B13D-4E2133748499}" type="parTrans" cxnId="{CF07342D-88CA-9A47-B57C-80F1A3EF106C}">
      <dgm:prSet/>
      <dgm:spPr/>
      <dgm:t>
        <a:bodyPr/>
        <a:lstStyle/>
        <a:p>
          <a:endParaRPr lang="ru-RU"/>
        </a:p>
      </dgm:t>
    </dgm:pt>
    <dgm:pt modelId="{5E2EED38-D47E-E146-B5D6-BEA88475B288}" type="sibTrans" cxnId="{CF07342D-88CA-9A47-B57C-80F1A3EF106C}">
      <dgm:prSet/>
      <dgm:spPr/>
      <dgm:t>
        <a:bodyPr/>
        <a:lstStyle/>
        <a:p>
          <a:endParaRPr lang="ru-RU"/>
        </a:p>
      </dgm:t>
    </dgm:pt>
    <dgm:pt modelId="{8C7BCF9A-40F3-F641-B72E-752A71ADCB91}">
      <dgm:prSet custT="1"/>
      <dgm:spPr/>
      <dgm:t>
        <a:bodyPr/>
        <a:lstStyle/>
        <a:p>
          <a:pPr rtl="0"/>
          <a:r>
            <a:rPr lang="ru-RU" sz="2400" dirty="0" smtClean="0"/>
            <a:t>Коммуникации с региональными методическими центрами, ОИВ, системой образования</a:t>
          </a:r>
          <a:endParaRPr lang="ru-RU" sz="2400" dirty="0"/>
        </a:p>
      </dgm:t>
    </dgm:pt>
    <dgm:pt modelId="{A84A5F9D-C82A-0A4D-AB50-F2535495ADD6}" type="parTrans" cxnId="{E3F80ADC-D261-8441-9211-D0D5A293DA87}">
      <dgm:prSet/>
      <dgm:spPr/>
      <dgm:t>
        <a:bodyPr/>
        <a:lstStyle/>
        <a:p>
          <a:endParaRPr lang="ru-RU"/>
        </a:p>
      </dgm:t>
    </dgm:pt>
    <dgm:pt modelId="{864E98C3-A486-DD43-87BA-6F7C38871F0D}" type="sibTrans" cxnId="{E3F80ADC-D261-8441-9211-D0D5A293DA87}">
      <dgm:prSet/>
      <dgm:spPr/>
      <dgm:t>
        <a:bodyPr/>
        <a:lstStyle/>
        <a:p>
          <a:endParaRPr lang="ru-RU"/>
        </a:p>
      </dgm:t>
    </dgm:pt>
    <dgm:pt modelId="{0C2D1BDA-7915-A245-BB8A-BB388C1F3EA2}" type="pres">
      <dgm:prSet presAssocID="{D1253B5A-2C96-B941-A8D4-BD78B5250A7E}" presName="vert0" presStyleCnt="0">
        <dgm:presLayoutVars>
          <dgm:dir/>
          <dgm:animOne val="branch"/>
          <dgm:animLvl val="lvl"/>
        </dgm:presLayoutVars>
      </dgm:prSet>
      <dgm:spPr/>
      <dgm:t>
        <a:bodyPr/>
        <a:lstStyle/>
        <a:p>
          <a:endParaRPr lang="ru-RU"/>
        </a:p>
      </dgm:t>
    </dgm:pt>
    <dgm:pt modelId="{CEDA55E6-AA1A-3C4C-8D47-99C60CDCC0B2}" type="pres">
      <dgm:prSet presAssocID="{501E30C1-56C4-8342-B884-90FF2DE1C960}" presName="thickLine" presStyleLbl="alignNode1" presStyleIdx="0" presStyleCnt="1"/>
      <dgm:spPr/>
      <dgm:t>
        <a:bodyPr/>
        <a:lstStyle/>
        <a:p>
          <a:endParaRPr lang="ru-RU"/>
        </a:p>
      </dgm:t>
    </dgm:pt>
    <dgm:pt modelId="{9128DE17-E428-BD48-AF18-2BAE60D2E7CA}" type="pres">
      <dgm:prSet presAssocID="{501E30C1-56C4-8342-B884-90FF2DE1C960}" presName="horz1" presStyleCnt="0"/>
      <dgm:spPr/>
    </dgm:pt>
    <dgm:pt modelId="{58FF9496-07D5-6749-B064-5798481CF6FD}" type="pres">
      <dgm:prSet presAssocID="{501E30C1-56C4-8342-B884-90FF2DE1C960}" presName="tx1" presStyleLbl="revTx" presStyleIdx="0" presStyleCnt="4" custScaleX="207997"/>
      <dgm:spPr/>
      <dgm:t>
        <a:bodyPr/>
        <a:lstStyle/>
        <a:p>
          <a:endParaRPr lang="ru-RU"/>
        </a:p>
      </dgm:t>
    </dgm:pt>
    <dgm:pt modelId="{7D47DCC9-17DD-C445-908B-0EEE72D70EA4}" type="pres">
      <dgm:prSet presAssocID="{501E30C1-56C4-8342-B884-90FF2DE1C960}" presName="vert1" presStyleCnt="0"/>
      <dgm:spPr/>
    </dgm:pt>
    <dgm:pt modelId="{883808DE-6B31-A144-B1F8-31C3889D6A9C}" type="pres">
      <dgm:prSet presAssocID="{114AED37-EB06-C74F-8185-6DCF8327975B}" presName="vertSpace2a" presStyleCnt="0"/>
      <dgm:spPr/>
    </dgm:pt>
    <dgm:pt modelId="{27C773EA-4058-F747-970B-1F20CEF09F1A}" type="pres">
      <dgm:prSet presAssocID="{114AED37-EB06-C74F-8185-6DCF8327975B}" presName="horz2" presStyleCnt="0"/>
      <dgm:spPr/>
    </dgm:pt>
    <dgm:pt modelId="{777086B8-7403-8E45-9834-6C52F9F41AF9}" type="pres">
      <dgm:prSet presAssocID="{114AED37-EB06-C74F-8185-6DCF8327975B}" presName="horzSpace2" presStyleCnt="0"/>
      <dgm:spPr/>
    </dgm:pt>
    <dgm:pt modelId="{94E0A68B-7DF4-954F-964C-EC4D4D029EB2}" type="pres">
      <dgm:prSet presAssocID="{114AED37-EB06-C74F-8185-6DCF8327975B}" presName="tx2" presStyleLbl="revTx" presStyleIdx="1" presStyleCnt="4"/>
      <dgm:spPr/>
      <dgm:t>
        <a:bodyPr/>
        <a:lstStyle/>
        <a:p>
          <a:endParaRPr lang="ru-RU"/>
        </a:p>
      </dgm:t>
    </dgm:pt>
    <dgm:pt modelId="{A9E59276-7C99-BC4A-B6CF-56CF311F8FCB}" type="pres">
      <dgm:prSet presAssocID="{114AED37-EB06-C74F-8185-6DCF8327975B}" presName="vert2" presStyleCnt="0"/>
      <dgm:spPr/>
    </dgm:pt>
    <dgm:pt modelId="{6D75647C-6A40-6346-98FC-23A9F50EF0EF}" type="pres">
      <dgm:prSet presAssocID="{114AED37-EB06-C74F-8185-6DCF8327975B}" presName="thinLine2b" presStyleLbl="callout" presStyleIdx="0" presStyleCnt="3"/>
      <dgm:spPr/>
    </dgm:pt>
    <dgm:pt modelId="{38D59141-7634-E948-A63C-EB4B6649DE89}" type="pres">
      <dgm:prSet presAssocID="{114AED37-EB06-C74F-8185-6DCF8327975B}" presName="vertSpace2b" presStyleCnt="0"/>
      <dgm:spPr/>
    </dgm:pt>
    <dgm:pt modelId="{EDF77858-91D7-8F4A-B1CD-A9D378356AF1}" type="pres">
      <dgm:prSet presAssocID="{8C7BCF9A-40F3-F641-B72E-752A71ADCB91}" presName="horz2" presStyleCnt="0"/>
      <dgm:spPr/>
    </dgm:pt>
    <dgm:pt modelId="{5A4B4033-73EB-0646-B60B-DCEA4DCF23BB}" type="pres">
      <dgm:prSet presAssocID="{8C7BCF9A-40F3-F641-B72E-752A71ADCB91}" presName="horzSpace2" presStyleCnt="0"/>
      <dgm:spPr/>
    </dgm:pt>
    <dgm:pt modelId="{3F49A5AE-DF95-3742-8C73-EA4A36C330F0}" type="pres">
      <dgm:prSet presAssocID="{8C7BCF9A-40F3-F641-B72E-752A71ADCB91}" presName="tx2" presStyleLbl="revTx" presStyleIdx="2" presStyleCnt="4"/>
      <dgm:spPr/>
      <dgm:t>
        <a:bodyPr/>
        <a:lstStyle/>
        <a:p>
          <a:endParaRPr lang="ru-RU"/>
        </a:p>
      </dgm:t>
    </dgm:pt>
    <dgm:pt modelId="{F1EC48F8-99EF-9348-BD0D-F7D1C4E78119}" type="pres">
      <dgm:prSet presAssocID="{8C7BCF9A-40F3-F641-B72E-752A71ADCB91}" presName="vert2" presStyleCnt="0"/>
      <dgm:spPr/>
    </dgm:pt>
    <dgm:pt modelId="{1574EE45-FED9-4D42-916A-FB066F4C23D1}" type="pres">
      <dgm:prSet presAssocID="{8C7BCF9A-40F3-F641-B72E-752A71ADCB91}" presName="thinLine2b" presStyleLbl="callout" presStyleIdx="1" presStyleCnt="3"/>
      <dgm:spPr/>
    </dgm:pt>
    <dgm:pt modelId="{8E2A68E9-AAE2-0A45-A71C-AA9297339138}" type="pres">
      <dgm:prSet presAssocID="{8C7BCF9A-40F3-F641-B72E-752A71ADCB91}" presName="vertSpace2b" presStyleCnt="0"/>
      <dgm:spPr/>
    </dgm:pt>
    <dgm:pt modelId="{26CABE7B-6E00-8E42-8D98-E178D32996C1}" type="pres">
      <dgm:prSet presAssocID="{9DC3557F-65E3-774B-B72D-5E445757EB89}" presName="horz2" presStyleCnt="0"/>
      <dgm:spPr/>
    </dgm:pt>
    <dgm:pt modelId="{F9E4A1D8-75AB-6542-BCFD-56072C42C59C}" type="pres">
      <dgm:prSet presAssocID="{9DC3557F-65E3-774B-B72D-5E445757EB89}" presName="horzSpace2" presStyleCnt="0"/>
      <dgm:spPr/>
    </dgm:pt>
    <dgm:pt modelId="{4E06C25D-61FC-C142-9AE3-D1FD3DB28383}" type="pres">
      <dgm:prSet presAssocID="{9DC3557F-65E3-774B-B72D-5E445757EB89}" presName="tx2" presStyleLbl="revTx" presStyleIdx="3" presStyleCnt="4"/>
      <dgm:spPr/>
      <dgm:t>
        <a:bodyPr/>
        <a:lstStyle/>
        <a:p>
          <a:endParaRPr lang="ru-RU"/>
        </a:p>
      </dgm:t>
    </dgm:pt>
    <dgm:pt modelId="{835C8588-10FF-1944-B87A-E9E34F7EF43B}" type="pres">
      <dgm:prSet presAssocID="{9DC3557F-65E3-774B-B72D-5E445757EB89}" presName="vert2" presStyleCnt="0"/>
      <dgm:spPr/>
    </dgm:pt>
    <dgm:pt modelId="{94861153-189B-4B41-8D36-FD550D1FE688}" type="pres">
      <dgm:prSet presAssocID="{9DC3557F-65E3-774B-B72D-5E445757EB89}" presName="thinLine2b" presStyleLbl="callout" presStyleIdx="2" presStyleCnt="3"/>
      <dgm:spPr/>
    </dgm:pt>
    <dgm:pt modelId="{7151CCB6-5097-DD49-A80B-3C3A30F681EE}" type="pres">
      <dgm:prSet presAssocID="{9DC3557F-65E3-774B-B72D-5E445757EB89}" presName="vertSpace2b" presStyleCnt="0"/>
      <dgm:spPr/>
    </dgm:pt>
  </dgm:ptLst>
  <dgm:cxnLst>
    <dgm:cxn modelId="{9BF4C695-5F23-4A92-A32C-D944E3A5F7A1}" type="presOf" srcId="{501E30C1-56C4-8342-B884-90FF2DE1C960}" destId="{58FF9496-07D5-6749-B064-5798481CF6FD}" srcOrd="0" destOrd="0" presId="urn:microsoft.com/office/officeart/2008/layout/LinedList"/>
    <dgm:cxn modelId="{10BF844D-2B6D-B449-AC67-8961A3014726}" srcId="{501E30C1-56C4-8342-B884-90FF2DE1C960}" destId="{9DC3557F-65E3-774B-B72D-5E445757EB89}" srcOrd="2" destOrd="0" parTransId="{A0A0D5E8-2E97-514B-A0B1-06D730C84772}" sibTransId="{B753B7D0-B6A4-F94A-AEB9-5154242ACA04}"/>
    <dgm:cxn modelId="{5BA448EB-0FAF-CE42-B167-528205F77482}" srcId="{D1253B5A-2C96-B941-A8D4-BD78B5250A7E}" destId="{501E30C1-56C4-8342-B884-90FF2DE1C960}" srcOrd="0" destOrd="0" parTransId="{C4EF34EF-25B2-9943-8072-69D0AA0AA60B}" sibTransId="{D0B339E7-BCA1-2A42-A79C-4455E4C57A03}"/>
    <dgm:cxn modelId="{D84D6EF0-FF38-4BF7-828C-5E15E2A50245}" type="presOf" srcId="{D1253B5A-2C96-B941-A8D4-BD78B5250A7E}" destId="{0C2D1BDA-7915-A245-BB8A-BB388C1F3EA2}" srcOrd="0" destOrd="0" presId="urn:microsoft.com/office/officeart/2008/layout/LinedList"/>
    <dgm:cxn modelId="{E3F80ADC-D261-8441-9211-D0D5A293DA87}" srcId="{501E30C1-56C4-8342-B884-90FF2DE1C960}" destId="{8C7BCF9A-40F3-F641-B72E-752A71ADCB91}" srcOrd="1" destOrd="0" parTransId="{A84A5F9D-C82A-0A4D-AB50-F2535495ADD6}" sibTransId="{864E98C3-A486-DD43-87BA-6F7C38871F0D}"/>
    <dgm:cxn modelId="{85DFCCAB-5904-4D23-AF8D-4F5FBD5FC7AF}" type="presOf" srcId="{9DC3557F-65E3-774B-B72D-5E445757EB89}" destId="{4E06C25D-61FC-C142-9AE3-D1FD3DB28383}" srcOrd="0" destOrd="0" presId="urn:microsoft.com/office/officeart/2008/layout/LinedList"/>
    <dgm:cxn modelId="{DE21A1E8-C95C-4172-ABCB-10254D745DCD}" type="presOf" srcId="{8C7BCF9A-40F3-F641-B72E-752A71ADCB91}" destId="{3F49A5AE-DF95-3742-8C73-EA4A36C330F0}" srcOrd="0" destOrd="0" presId="urn:microsoft.com/office/officeart/2008/layout/LinedList"/>
    <dgm:cxn modelId="{3D8BD4D7-6F15-45B8-A57A-4F08977FB0E7}" type="presOf" srcId="{114AED37-EB06-C74F-8185-6DCF8327975B}" destId="{94E0A68B-7DF4-954F-964C-EC4D4D029EB2}" srcOrd="0" destOrd="0" presId="urn:microsoft.com/office/officeart/2008/layout/LinedList"/>
    <dgm:cxn modelId="{CF07342D-88CA-9A47-B57C-80F1A3EF106C}" srcId="{501E30C1-56C4-8342-B884-90FF2DE1C960}" destId="{114AED37-EB06-C74F-8185-6DCF8327975B}" srcOrd="0" destOrd="0" parTransId="{05653CD4-D4FD-D343-B13D-4E2133748499}" sibTransId="{5E2EED38-D47E-E146-B5D6-BEA88475B288}"/>
    <dgm:cxn modelId="{88775575-CD6E-4854-904A-CD683EA63D99}" type="presParOf" srcId="{0C2D1BDA-7915-A245-BB8A-BB388C1F3EA2}" destId="{CEDA55E6-AA1A-3C4C-8D47-99C60CDCC0B2}" srcOrd="0" destOrd="0" presId="urn:microsoft.com/office/officeart/2008/layout/LinedList"/>
    <dgm:cxn modelId="{2A398D8B-0F71-455C-9C68-D486CA381AB0}" type="presParOf" srcId="{0C2D1BDA-7915-A245-BB8A-BB388C1F3EA2}" destId="{9128DE17-E428-BD48-AF18-2BAE60D2E7CA}" srcOrd="1" destOrd="0" presId="urn:microsoft.com/office/officeart/2008/layout/LinedList"/>
    <dgm:cxn modelId="{5C27F035-A136-4710-8AC8-915FD27EF679}" type="presParOf" srcId="{9128DE17-E428-BD48-AF18-2BAE60D2E7CA}" destId="{58FF9496-07D5-6749-B064-5798481CF6FD}" srcOrd="0" destOrd="0" presId="urn:microsoft.com/office/officeart/2008/layout/LinedList"/>
    <dgm:cxn modelId="{1C90F5B8-F379-4E45-8548-F6766B712098}" type="presParOf" srcId="{9128DE17-E428-BD48-AF18-2BAE60D2E7CA}" destId="{7D47DCC9-17DD-C445-908B-0EEE72D70EA4}" srcOrd="1" destOrd="0" presId="urn:microsoft.com/office/officeart/2008/layout/LinedList"/>
    <dgm:cxn modelId="{C5C77640-5C96-4E3D-8839-46BB95CADD66}" type="presParOf" srcId="{7D47DCC9-17DD-C445-908B-0EEE72D70EA4}" destId="{883808DE-6B31-A144-B1F8-31C3889D6A9C}" srcOrd="0" destOrd="0" presId="urn:microsoft.com/office/officeart/2008/layout/LinedList"/>
    <dgm:cxn modelId="{81549E06-E010-4A5A-A4A8-DABD85E5059A}" type="presParOf" srcId="{7D47DCC9-17DD-C445-908B-0EEE72D70EA4}" destId="{27C773EA-4058-F747-970B-1F20CEF09F1A}" srcOrd="1" destOrd="0" presId="urn:microsoft.com/office/officeart/2008/layout/LinedList"/>
    <dgm:cxn modelId="{E183326E-CD7A-432B-935A-7B8C9F2FDD2F}" type="presParOf" srcId="{27C773EA-4058-F747-970B-1F20CEF09F1A}" destId="{777086B8-7403-8E45-9834-6C52F9F41AF9}" srcOrd="0" destOrd="0" presId="urn:microsoft.com/office/officeart/2008/layout/LinedList"/>
    <dgm:cxn modelId="{C08E3C8D-53F8-4180-83FB-41A348522FED}" type="presParOf" srcId="{27C773EA-4058-F747-970B-1F20CEF09F1A}" destId="{94E0A68B-7DF4-954F-964C-EC4D4D029EB2}" srcOrd="1" destOrd="0" presId="urn:microsoft.com/office/officeart/2008/layout/LinedList"/>
    <dgm:cxn modelId="{8A8029F3-4E0B-4FA8-9C0F-C76E6DC02C2D}" type="presParOf" srcId="{27C773EA-4058-F747-970B-1F20CEF09F1A}" destId="{A9E59276-7C99-BC4A-B6CF-56CF311F8FCB}" srcOrd="2" destOrd="0" presId="urn:microsoft.com/office/officeart/2008/layout/LinedList"/>
    <dgm:cxn modelId="{D1C69386-69A5-4821-831C-17F3F8DF0103}" type="presParOf" srcId="{7D47DCC9-17DD-C445-908B-0EEE72D70EA4}" destId="{6D75647C-6A40-6346-98FC-23A9F50EF0EF}" srcOrd="2" destOrd="0" presId="urn:microsoft.com/office/officeart/2008/layout/LinedList"/>
    <dgm:cxn modelId="{A3C054B3-6635-4AAB-90CA-C54FA8F57FC6}" type="presParOf" srcId="{7D47DCC9-17DD-C445-908B-0EEE72D70EA4}" destId="{38D59141-7634-E948-A63C-EB4B6649DE89}" srcOrd="3" destOrd="0" presId="urn:microsoft.com/office/officeart/2008/layout/LinedList"/>
    <dgm:cxn modelId="{68A23B2F-A034-4363-9CEB-284D0AD5F424}" type="presParOf" srcId="{7D47DCC9-17DD-C445-908B-0EEE72D70EA4}" destId="{EDF77858-91D7-8F4A-B1CD-A9D378356AF1}" srcOrd="4" destOrd="0" presId="urn:microsoft.com/office/officeart/2008/layout/LinedList"/>
    <dgm:cxn modelId="{569539D1-0316-4047-B24E-A746A0078441}" type="presParOf" srcId="{EDF77858-91D7-8F4A-B1CD-A9D378356AF1}" destId="{5A4B4033-73EB-0646-B60B-DCEA4DCF23BB}" srcOrd="0" destOrd="0" presId="urn:microsoft.com/office/officeart/2008/layout/LinedList"/>
    <dgm:cxn modelId="{DF3141E9-6D97-493A-8A42-2DFCB273E70C}" type="presParOf" srcId="{EDF77858-91D7-8F4A-B1CD-A9D378356AF1}" destId="{3F49A5AE-DF95-3742-8C73-EA4A36C330F0}" srcOrd="1" destOrd="0" presId="urn:microsoft.com/office/officeart/2008/layout/LinedList"/>
    <dgm:cxn modelId="{3F9D1329-8196-4FBD-95A0-7AD499783EF4}" type="presParOf" srcId="{EDF77858-91D7-8F4A-B1CD-A9D378356AF1}" destId="{F1EC48F8-99EF-9348-BD0D-F7D1C4E78119}" srcOrd="2" destOrd="0" presId="urn:microsoft.com/office/officeart/2008/layout/LinedList"/>
    <dgm:cxn modelId="{E135007C-D52E-4AB8-953C-F95DD72E37BF}" type="presParOf" srcId="{7D47DCC9-17DD-C445-908B-0EEE72D70EA4}" destId="{1574EE45-FED9-4D42-916A-FB066F4C23D1}" srcOrd="5" destOrd="0" presId="urn:microsoft.com/office/officeart/2008/layout/LinedList"/>
    <dgm:cxn modelId="{14DDB141-92F4-4DF5-8377-666EFCD96433}" type="presParOf" srcId="{7D47DCC9-17DD-C445-908B-0EEE72D70EA4}" destId="{8E2A68E9-AAE2-0A45-A71C-AA9297339138}" srcOrd="6" destOrd="0" presId="urn:microsoft.com/office/officeart/2008/layout/LinedList"/>
    <dgm:cxn modelId="{75F8BECF-28FF-45FF-A58A-4136E599176B}" type="presParOf" srcId="{7D47DCC9-17DD-C445-908B-0EEE72D70EA4}" destId="{26CABE7B-6E00-8E42-8D98-E178D32996C1}" srcOrd="7" destOrd="0" presId="urn:microsoft.com/office/officeart/2008/layout/LinedList"/>
    <dgm:cxn modelId="{7F94210E-80AE-4386-AECF-3F99B860B41C}" type="presParOf" srcId="{26CABE7B-6E00-8E42-8D98-E178D32996C1}" destId="{F9E4A1D8-75AB-6542-BCFD-56072C42C59C}" srcOrd="0" destOrd="0" presId="urn:microsoft.com/office/officeart/2008/layout/LinedList"/>
    <dgm:cxn modelId="{6C6F1944-7E9F-4715-BACE-0E1D23CA5FAF}" type="presParOf" srcId="{26CABE7B-6E00-8E42-8D98-E178D32996C1}" destId="{4E06C25D-61FC-C142-9AE3-D1FD3DB28383}" srcOrd="1" destOrd="0" presId="urn:microsoft.com/office/officeart/2008/layout/LinedList"/>
    <dgm:cxn modelId="{0857F78B-03D2-43AE-A3D1-4A1E951E5362}" type="presParOf" srcId="{26CABE7B-6E00-8E42-8D98-E178D32996C1}" destId="{835C8588-10FF-1944-B87A-E9E34F7EF43B}" srcOrd="2" destOrd="0" presId="urn:microsoft.com/office/officeart/2008/layout/LinedList"/>
    <dgm:cxn modelId="{B97DC8E4-DEB4-4017-9282-EA1D4BB39C48}" type="presParOf" srcId="{7D47DCC9-17DD-C445-908B-0EEE72D70EA4}" destId="{94861153-189B-4B41-8D36-FD550D1FE688}" srcOrd="8" destOrd="0" presId="urn:microsoft.com/office/officeart/2008/layout/LinedList"/>
    <dgm:cxn modelId="{F302D9C1-9103-4AD0-8551-8F985FD6DA81}" type="presParOf" srcId="{7D47DCC9-17DD-C445-908B-0EEE72D70EA4}" destId="{7151CCB6-5097-DD49-A80B-3C3A30F681EE}" srcOrd="9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02C55066-3AF0-4044-98C9-B81AAF08D232}" type="doc">
      <dgm:prSet loTypeId="urn:microsoft.com/office/officeart/2008/layout/PictureStrips" loCatId="list" qsTypeId="urn:microsoft.com/office/officeart/2005/8/quickstyle/3d4" qsCatId="3D" csTypeId="urn:microsoft.com/office/officeart/2005/8/colors/colorful5" csCatId="colorful" phldr="1"/>
      <dgm:spPr/>
      <dgm:t>
        <a:bodyPr/>
        <a:lstStyle/>
        <a:p>
          <a:endParaRPr lang="ru-RU"/>
        </a:p>
      </dgm:t>
    </dgm:pt>
    <dgm:pt modelId="{212C7CF3-55CA-4B0D-BF43-312545B43F59}">
      <dgm:prSet custT="1"/>
      <dgm:spPr/>
      <dgm:t>
        <a:bodyPr/>
        <a:lstStyle/>
        <a:p>
          <a:r>
            <a:rPr lang="ru-RU" sz="1200" dirty="0" smtClean="0"/>
            <a:t>Успешное прохождение выпускниками профессиональной образовательной программы процедуры независимой оценки квалификации или иных квалификационных требований</a:t>
          </a:r>
          <a:endParaRPr lang="ru-RU" sz="1200" dirty="0"/>
        </a:p>
      </dgm:t>
    </dgm:pt>
    <dgm:pt modelId="{C854C5AB-87BA-4C9D-9992-B228C99FC5A9}" type="parTrans" cxnId="{DC65DF8F-D8E7-40C2-890D-D045744C56B3}">
      <dgm:prSet/>
      <dgm:spPr/>
      <dgm:t>
        <a:bodyPr/>
        <a:lstStyle/>
        <a:p>
          <a:endParaRPr lang="ru-RU"/>
        </a:p>
      </dgm:t>
    </dgm:pt>
    <dgm:pt modelId="{338370F1-FE48-43D6-B04D-B1408032D106}" type="sibTrans" cxnId="{DC65DF8F-D8E7-40C2-890D-D045744C56B3}">
      <dgm:prSet/>
      <dgm:spPr/>
      <dgm:t>
        <a:bodyPr/>
        <a:lstStyle/>
        <a:p>
          <a:endParaRPr lang="ru-RU"/>
        </a:p>
      </dgm:t>
    </dgm:pt>
    <dgm:pt modelId="{54105B5D-AAB2-4B96-92F9-C5494BD5CBE8}">
      <dgm:prSet phldrT="[Текст]" custT="1"/>
      <dgm:spPr/>
      <dgm:t>
        <a:bodyPr/>
        <a:lstStyle/>
        <a:p>
          <a:r>
            <a:rPr lang="ru-RU" sz="1200" dirty="0" smtClean="0"/>
            <a:t>Соответствие сформулированных в профессиональной образовательной программе планируемых результатов освоения профессиональной образовательной программы (выраженных в форме профессиональных компетенций, результатах обучения, иных формах) профессиональным стандартам</a:t>
          </a:r>
          <a:endParaRPr lang="ru-RU" sz="1200" dirty="0"/>
        </a:p>
      </dgm:t>
    </dgm:pt>
    <dgm:pt modelId="{A2D2F953-E3B7-43B7-9616-5B025FFF9C2A}" type="parTrans" cxnId="{9C92AA0E-9B5A-4618-AAAC-C72B2CFF2CC4}">
      <dgm:prSet/>
      <dgm:spPr/>
      <dgm:t>
        <a:bodyPr/>
        <a:lstStyle/>
        <a:p>
          <a:endParaRPr lang="ru-RU"/>
        </a:p>
      </dgm:t>
    </dgm:pt>
    <dgm:pt modelId="{21CB9373-8B61-47CA-BDF2-3577A11F107C}" type="sibTrans" cxnId="{9C92AA0E-9B5A-4618-AAAC-C72B2CFF2CC4}">
      <dgm:prSet/>
      <dgm:spPr/>
      <dgm:t>
        <a:bodyPr/>
        <a:lstStyle/>
        <a:p>
          <a:endParaRPr lang="ru-RU"/>
        </a:p>
      </dgm:t>
    </dgm:pt>
    <dgm:pt modelId="{8D28C607-0F2D-41FD-9A04-03A7F14241FB}">
      <dgm:prSet phldrT="[Текст]" custT="1"/>
      <dgm:spPr/>
      <dgm:t>
        <a:bodyPr/>
        <a:lstStyle/>
        <a:p>
          <a:r>
            <a:rPr lang="ru-RU" sz="1200" dirty="0" smtClean="0"/>
            <a:t>Соответствие учебных планов, рабочих программ учебных предметов, курсов, дисциплин (модулей), оценочных материалов и процедур запланированным результатам освоения образовательной программы (компетенциям и результатам обучения)</a:t>
          </a:r>
          <a:endParaRPr lang="ru-RU" sz="1200" dirty="0"/>
        </a:p>
      </dgm:t>
    </dgm:pt>
    <dgm:pt modelId="{2B91D312-9BF5-4698-BA8E-B9C572F6AD18}" type="parTrans" cxnId="{3B984561-FE88-4A35-9EA1-5779D949EFF7}">
      <dgm:prSet/>
      <dgm:spPr/>
      <dgm:t>
        <a:bodyPr/>
        <a:lstStyle/>
        <a:p>
          <a:endParaRPr lang="ru-RU"/>
        </a:p>
      </dgm:t>
    </dgm:pt>
    <dgm:pt modelId="{F7C1DAAA-029E-4B2C-9AAA-D1A6DBB19BCF}" type="sibTrans" cxnId="{3B984561-FE88-4A35-9EA1-5779D949EFF7}">
      <dgm:prSet/>
      <dgm:spPr/>
      <dgm:t>
        <a:bodyPr/>
        <a:lstStyle/>
        <a:p>
          <a:endParaRPr lang="ru-RU"/>
        </a:p>
      </dgm:t>
    </dgm:pt>
    <dgm:pt modelId="{B6B2B71D-6A6F-43C3-B306-72A843441C4B}">
      <dgm:prSet phldrT="[Текст]" custT="1"/>
      <dgm:spPr/>
      <dgm:t>
        <a:bodyPr/>
        <a:lstStyle/>
        <a:p>
          <a:r>
            <a:rPr lang="ru-RU" sz="1200" dirty="0" smtClean="0"/>
            <a:t>Соответствие материально-технических, информационно-коммуникационных, учебно-методических и иных ресурсов, непосредственно влияющих на качество подготовки выпускников, содержанию профессиональной деятельности и профессиональным задачам, к которым готовится выпускник</a:t>
          </a:r>
          <a:endParaRPr lang="ru-RU" sz="1200" dirty="0"/>
        </a:p>
      </dgm:t>
    </dgm:pt>
    <dgm:pt modelId="{A0191889-D726-44D5-9E8B-90E3EB67DABF}" type="parTrans" cxnId="{6CEA351D-F9CE-46AB-A033-A9F2D0440E9C}">
      <dgm:prSet/>
      <dgm:spPr/>
      <dgm:t>
        <a:bodyPr/>
        <a:lstStyle/>
        <a:p>
          <a:endParaRPr lang="ru-RU"/>
        </a:p>
      </dgm:t>
    </dgm:pt>
    <dgm:pt modelId="{ACC1D7F4-44EF-4FAE-B14C-620DFCF82165}" type="sibTrans" cxnId="{6CEA351D-F9CE-46AB-A033-A9F2D0440E9C}">
      <dgm:prSet/>
      <dgm:spPr/>
      <dgm:t>
        <a:bodyPr/>
        <a:lstStyle/>
        <a:p>
          <a:endParaRPr lang="ru-RU"/>
        </a:p>
      </dgm:t>
    </dgm:pt>
    <dgm:pt modelId="{478E78E7-8399-4A43-A9ED-301E071AC0AB}">
      <dgm:prSet phldrT="[Текст]" custT="1"/>
      <dgm:spPr/>
      <dgm:t>
        <a:bodyPr/>
        <a:lstStyle/>
        <a:p>
          <a:r>
            <a:rPr lang="ru-RU" sz="1200" dirty="0" smtClean="0"/>
            <a:t>Наличие спроса на профессиональную образовательную программу, востребованность выпускников профессиональной образовательной программы работодателями</a:t>
          </a:r>
          <a:endParaRPr lang="ru-RU" sz="1200" dirty="0"/>
        </a:p>
      </dgm:t>
    </dgm:pt>
    <dgm:pt modelId="{F958AB9B-0BBE-4D6A-913A-09599DC1FDB9}" type="parTrans" cxnId="{D7AD5929-6BF8-4C3E-A622-1B22104896C7}">
      <dgm:prSet/>
      <dgm:spPr/>
      <dgm:t>
        <a:bodyPr/>
        <a:lstStyle/>
        <a:p>
          <a:endParaRPr lang="ru-RU"/>
        </a:p>
      </dgm:t>
    </dgm:pt>
    <dgm:pt modelId="{25BC573D-2DDD-46AA-A056-DB9187D06B9F}" type="sibTrans" cxnId="{D7AD5929-6BF8-4C3E-A622-1B22104896C7}">
      <dgm:prSet/>
      <dgm:spPr/>
      <dgm:t>
        <a:bodyPr/>
        <a:lstStyle/>
        <a:p>
          <a:endParaRPr lang="ru-RU"/>
        </a:p>
      </dgm:t>
    </dgm:pt>
    <dgm:pt modelId="{05692753-B549-475F-A797-13ECD8C77308}">
      <dgm:prSet phldrT="[Текст]" custT="1"/>
      <dgm:spPr/>
      <dgm:t>
        <a:bodyPr/>
        <a:lstStyle/>
        <a:p>
          <a:r>
            <a:rPr lang="ru-RU" sz="1050" dirty="0" smtClean="0"/>
            <a:t>Подтвержденное участие работодателей:</a:t>
          </a:r>
          <a:endParaRPr lang="ru-RU" sz="1050" dirty="0"/>
        </a:p>
      </dgm:t>
    </dgm:pt>
    <dgm:pt modelId="{DE79FC48-7164-469E-98D9-3882ACCC2735}" type="parTrans" cxnId="{194817F3-A9DB-4EE7-984B-9C26E65CC65E}">
      <dgm:prSet/>
      <dgm:spPr/>
      <dgm:t>
        <a:bodyPr/>
        <a:lstStyle/>
        <a:p>
          <a:endParaRPr lang="ru-RU"/>
        </a:p>
      </dgm:t>
    </dgm:pt>
    <dgm:pt modelId="{19A8CE51-6F5C-4B59-BE8A-0307FECBB78F}" type="sibTrans" cxnId="{194817F3-A9DB-4EE7-984B-9C26E65CC65E}">
      <dgm:prSet/>
      <dgm:spPr/>
      <dgm:t>
        <a:bodyPr/>
        <a:lstStyle/>
        <a:p>
          <a:endParaRPr lang="ru-RU"/>
        </a:p>
      </dgm:t>
    </dgm:pt>
    <dgm:pt modelId="{FCB8C04B-D7B5-4578-8E35-6CED3505664F}">
      <dgm:prSet custT="1"/>
      <dgm:spPr/>
      <dgm:t>
        <a:bodyPr/>
        <a:lstStyle/>
        <a:p>
          <a:r>
            <a:rPr lang="ru-RU" sz="1050" dirty="0" smtClean="0"/>
            <a:t>в проектировании профессиональной образовательной программы, включая планируемые результаты ее освоения, оценочные материалы учебные планы, рабочие программы;</a:t>
          </a:r>
          <a:endParaRPr lang="ru-RU" sz="1050" dirty="0"/>
        </a:p>
      </dgm:t>
    </dgm:pt>
    <dgm:pt modelId="{680CA304-EB92-4C54-A312-8C087C1A9D37}" type="parTrans" cxnId="{C380CCD7-167E-427C-A358-D5149F3C31C4}">
      <dgm:prSet/>
      <dgm:spPr/>
      <dgm:t>
        <a:bodyPr/>
        <a:lstStyle/>
        <a:p>
          <a:endParaRPr lang="ru-RU"/>
        </a:p>
      </dgm:t>
    </dgm:pt>
    <dgm:pt modelId="{44DC3642-0B23-4E59-B655-B5D6972A77C8}" type="sibTrans" cxnId="{C380CCD7-167E-427C-A358-D5149F3C31C4}">
      <dgm:prSet/>
      <dgm:spPr/>
      <dgm:t>
        <a:bodyPr/>
        <a:lstStyle/>
        <a:p>
          <a:endParaRPr lang="ru-RU"/>
        </a:p>
      </dgm:t>
    </dgm:pt>
    <dgm:pt modelId="{B72924C5-2DE9-4832-969E-3329C55980D4}">
      <dgm:prSet custT="1"/>
      <dgm:spPr/>
      <dgm:t>
        <a:bodyPr/>
        <a:lstStyle/>
        <a:p>
          <a:r>
            <a:rPr lang="ru-RU" sz="1050" dirty="0" smtClean="0"/>
            <a:t>в организации проектной работы обучающихся;</a:t>
          </a:r>
          <a:endParaRPr lang="ru-RU" sz="1050" dirty="0"/>
        </a:p>
      </dgm:t>
    </dgm:pt>
    <dgm:pt modelId="{7AEF1F89-69A4-4712-8901-38BDFF097252}" type="parTrans" cxnId="{C9B631D7-E22F-4D9D-AE9D-23066DE9F3C1}">
      <dgm:prSet/>
      <dgm:spPr/>
      <dgm:t>
        <a:bodyPr/>
        <a:lstStyle/>
        <a:p>
          <a:endParaRPr lang="ru-RU"/>
        </a:p>
      </dgm:t>
    </dgm:pt>
    <dgm:pt modelId="{3595E5BC-5A9B-48C3-AE78-B9698FFDD673}" type="sibTrans" cxnId="{C9B631D7-E22F-4D9D-AE9D-23066DE9F3C1}">
      <dgm:prSet/>
      <dgm:spPr/>
      <dgm:t>
        <a:bodyPr/>
        <a:lstStyle/>
        <a:p>
          <a:endParaRPr lang="ru-RU"/>
        </a:p>
      </dgm:t>
    </dgm:pt>
    <dgm:pt modelId="{C4574113-38EE-4981-9EF3-2827725A4B38}">
      <dgm:prSet custT="1"/>
      <dgm:spPr/>
      <dgm:t>
        <a:bodyPr/>
        <a:lstStyle/>
        <a:p>
          <a:r>
            <a:rPr lang="ru-RU" sz="1050" dirty="0" smtClean="0"/>
            <a:t>в разработке и реализации программ практик, формировании планируемых результатов их прохождения;</a:t>
          </a:r>
          <a:endParaRPr lang="ru-RU" sz="1050" dirty="0"/>
        </a:p>
      </dgm:t>
    </dgm:pt>
    <dgm:pt modelId="{DA669A8A-8E00-49A3-866D-3A8B6B450845}" type="parTrans" cxnId="{B0EE6B43-E987-442D-AA0C-648EB1887DB2}">
      <dgm:prSet/>
      <dgm:spPr/>
      <dgm:t>
        <a:bodyPr/>
        <a:lstStyle/>
        <a:p>
          <a:endParaRPr lang="ru-RU"/>
        </a:p>
      </dgm:t>
    </dgm:pt>
    <dgm:pt modelId="{C61AD83C-DC3B-4187-BBC0-7DD8BB032825}" type="sibTrans" cxnId="{B0EE6B43-E987-442D-AA0C-648EB1887DB2}">
      <dgm:prSet/>
      <dgm:spPr/>
      <dgm:t>
        <a:bodyPr/>
        <a:lstStyle/>
        <a:p>
          <a:endParaRPr lang="ru-RU"/>
        </a:p>
      </dgm:t>
    </dgm:pt>
    <dgm:pt modelId="{51C7B461-F38C-4036-B626-3BA6E63B4A87}">
      <dgm:prSet custT="1"/>
      <dgm:spPr/>
      <dgm:t>
        <a:bodyPr/>
        <a:lstStyle/>
        <a:p>
          <a:r>
            <a:rPr lang="ru-RU" sz="1050" dirty="0" smtClean="0"/>
            <a:t>в разработке тем выпускных квалификационных работ, значимых для соответствующих областей профессиональной деятельности</a:t>
          </a:r>
          <a:endParaRPr lang="ru-RU" sz="1050" dirty="0"/>
        </a:p>
      </dgm:t>
    </dgm:pt>
    <dgm:pt modelId="{F5D5F73C-4AEC-42E4-A395-FB301CC99F99}" type="parTrans" cxnId="{FCDFF8D8-19B9-4B42-A301-1F25FE1E44EA}">
      <dgm:prSet/>
      <dgm:spPr/>
      <dgm:t>
        <a:bodyPr/>
        <a:lstStyle/>
        <a:p>
          <a:endParaRPr lang="ru-RU"/>
        </a:p>
      </dgm:t>
    </dgm:pt>
    <dgm:pt modelId="{82EAAD79-4A28-4E7D-A5EB-1E5583D9DF0E}" type="sibTrans" cxnId="{FCDFF8D8-19B9-4B42-A301-1F25FE1E44EA}">
      <dgm:prSet/>
      <dgm:spPr/>
      <dgm:t>
        <a:bodyPr/>
        <a:lstStyle/>
        <a:p>
          <a:endParaRPr lang="ru-RU"/>
        </a:p>
      </dgm:t>
    </dgm:pt>
    <dgm:pt modelId="{702AF994-76A1-4EE7-907B-A45A90F064DF}" type="pres">
      <dgm:prSet presAssocID="{02C55066-3AF0-4044-98C9-B81AAF08D232}" presName="Name0" presStyleCnt="0">
        <dgm:presLayoutVars>
          <dgm:dir/>
          <dgm:resizeHandles val="exact"/>
        </dgm:presLayoutVars>
      </dgm:prSet>
      <dgm:spPr/>
      <dgm:t>
        <a:bodyPr/>
        <a:lstStyle/>
        <a:p>
          <a:endParaRPr lang="ru-RU"/>
        </a:p>
      </dgm:t>
    </dgm:pt>
    <dgm:pt modelId="{F760D26D-7D63-4C66-AA87-FF928FA4B5DC}" type="pres">
      <dgm:prSet presAssocID="{212C7CF3-55CA-4B0D-BF43-312545B43F59}" presName="composite" presStyleCnt="0"/>
      <dgm:spPr/>
    </dgm:pt>
    <dgm:pt modelId="{5DC57DF9-8FD7-4F75-8B8F-8F1106BC65DB}" type="pres">
      <dgm:prSet presAssocID="{212C7CF3-55CA-4B0D-BF43-312545B43F59}" presName="rect1" presStyleLbl="trAlignAcc1" presStyleIdx="0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CF9449A-737A-4D9F-9E36-59D26E223047}" type="pres">
      <dgm:prSet presAssocID="{212C7CF3-55CA-4B0D-BF43-312545B43F59}" presName="rect2" presStyleLbl="fgImgPlace1" presStyleIdx="0" presStyleCnt="6" custScaleX="46799" custScaleY="47987"/>
      <dgm:spPr/>
    </dgm:pt>
    <dgm:pt modelId="{BA25E919-71A4-4203-9CED-7D5CEB11B80E}" type="pres">
      <dgm:prSet presAssocID="{338370F1-FE48-43D6-B04D-B1408032D106}" presName="sibTrans" presStyleCnt="0"/>
      <dgm:spPr/>
    </dgm:pt>
    <dgm:pt modelId="{8BD92250-94E1-4F6A-A19A-FD7B78EE2530}" type="pres">
      <dgm:prSet presAssocID="{54105B5D-AAB2-4B96-92F9-C5494BD5CBE8}" presName="composite" presStyleCnt="0"/>
      <dgm:spPr/>
    </dgm:pt>
    <dgm:pt modelId="{5D40BA99-744A-44E5-A400-7267C00318F2}" type="pres">
      <dgm:prSet presAssocID="{54105B5D-AAB2-4B96-92F9-C5494BD5CBE8}" presName="rect1" presStyleLbl="trAlignAcc1" presStyleIdx="1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462F6776-2D5E-45D5-8FF6-FEB0755B01E8}" type="pres">
      <dgm:prSet presAssocID="{54105B5D-AAB2-4B96-92F9-C5494BD5CBE8}" presName="rect2" presStyleLbl="fgImgPlace1" presStyleIdx="1" presStyleCnt="6" custScaleX="46799" custScaleY="47987"/>
      <dgm:spPr/>
    </dgm:pt>
    <dgm:pt modelId="{2FB4ACCD-38E9-43FD-B1F9-6D8C3961A33D}" type="pres">
      <dgm:prSet presAssocID="{21CB9373-8B61-47CA-BDF2-3577A11F107C}" presName="sibTrans" presStyleCnt="0"/>
      <dgm:spPr/>
    </dgm:pt>
    <dgm:pt modelId="{E7418EB0-D91C-488A-961C-7A4B91C27FA6}" type="pres">
      <dgm:prSet presAssocID="{8D28C607-0F2D-41FD-9A04-03A7F14241FB}" presName="composite" presStyleCnt="0"/>
      <dgm:spPr/>
    </dgm:pt>
    <dgm:pt modelId="{8002FDC4-05C7-4C29-8922-8F64F947E037}" type="pres">
      <dgm:prSet presAssocID="{8D28C607-0F2D-41FD-9A04-03A7F14241FB}" presName="rect1" presStyleLbl="trAlignAcc1" presStyleIdx="2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AF3657C0-C1CC-4D00-883F-8376AF862062}" type="pres">
      <dgm:prSet presAssocID="{8D28C607-0F2D-41FD-9A04-03A7F14241FB}" presName="rect2" presStyleLbl="fgImgPlace1" presStyleIdx="2" presStyleCnt="6" custScaleX="46799" custScaleY="47987"/>
      <dgm:spPr/>
    </dgm:pt>
    <dgm:pt modelId="{FAF047A7-2F61-40FF-B96F-AD4111CFDD77}" type="pres">
      <dgm:prSet presAssocID="{F7C1DAAA-029E-4B2C-9AAA-D1A6DBB19BCF}" presName="sibTrans" presStyleCnt="0"/>
      <dgm:spPr/>
    </dgm:pt>
    <dgm:pt modelId="{F76B45B3-999E-4892-BDAA-6307007D8A5C}" type="pres">
      <dgm:prSet presAssocID="{B6B2B71D-6A6F-43C3-B306-72A843441C4B}" presName="composite" presStyleCnt="0"/>
      <dgm:spPr/>
    </dgm:pt>
    <dgm:pt modelId="{52CC79D9-5C4F-4BD3-BDD5-B2D66134037B}" type="pres">
      <dgm:prSet presAssocID="{B6B2B71D-6A6F-43C3-B306-72A843441C4B}" presName="rect1" presStyleLbl="trAlignAcc1" presStyleIdx="3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B38EEB2A-2271-4A15-99E0-626B9BB00DB1}" type="pres">
      <dgm:prSet presAssocID="{B6B2B71D-6A6F-43C3-B306-72A843441C4B}" presName="rect2" presStyleLbl="fgImgPlace1" presStyleIdx="3" presStyleCnt="6" custScaleX="46799" custScaleY="47987"/>
      <dgm:spPr/>
    </dgm:pt>
    <dgm:pt modelId="{467CB3F9-B567-4A7C-BE4C-6C7BDF084C0F}" type="pres">
      <dgm:prSet presAssocID="{ACC1D7F4-44EF-4FAE-B14C-620DFCF82165}" presName="sibTrans" presStyleCnt="0"/>
      <dgm:spPr/>
    </dgm:pt>
    <dgm:pt modelId="{B4D5D077-F4FC-4429-869F-FBFB02175CFC}" type="pres">
      <dgm:prSet presAssocID="{478E78E7-8399-4A43-A9ED-301E071AC0AB}" presName="composite" presStyleCnt="0"/>
      <dgm:spPr/>
    </dgm:pt>
    <dgm:pt modelId="{8B81BDA8-40B3-4AF9-8CDE-6993535CEBBD}" type="pres">
      <dgm:prSet presAssocID="{478E78E7-8399-4A43-A9ED-301E071AC0AB}" presName="rect1" presStyleLbl="trAlignAcc1" presStyleIdx="4" presStyleCnt="6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7D07D0BC-DCB4-4722-93FB-BE0B14F9E9B9}" type="pres">
      <dgm:prSet presAssocID="{478E78E7-8399-4A43-A9ED-301E071AC0AB}" presName="rect2" presStyleLbl="fgImgPlace1" presStyleIdx="4" presStyleCnt="6" custScaleX="46799" custScaleY="47987"/>
      <dgm:spPr/>
    </dgm:pt>
    <dgm:pt modelId="{C9C06AAC-9C03-4A1C-9898-C1DC490292F9}" type="pres">
      <dgm:prSet presAssocID="{25BC573D-2DDD-46AA-A056-DB9187D06B9F}" presName="sibTrans" presStyleCnt="0"/>
      <dgm:spPr/>
    </dgm:pt>
    <dgm:pt modelId="{556AD31F-09B7-44F7-AAF3-910D4F20E2E5}" type="pres">
      <dgm:prSet presAssocID="{05692753-B549-475F-A797-13ECD8C77308}" presName="composite" presStyleCnt="0"/>
      <dgm:spPr/>
    </dgm:pt>
    <dgm:pt modelId="{43358B92-98DC-43C7-9837-FE4C67E65DD8}" type="pres">
      <dgm:prSet presAssocID="{05692753-B549-475F-A797-13ECD8C77308}" presName="rect1" presStyleLbl="trAlignAcc1" presStyleIdx="5" presStyleCnt="6" custScaleY="147560">
        <dgm:presLayoutVars>
          <dgm:bulletEnabled val="1"/>
        </dgm:presLayoutVars>
      </dgm:prSet>
      <dgm:spPr/>
      <dgm:t>
        <a:bodyPr/>
        <a:lstStyle/>
        <a:p>
          <a:endParaRPr lang="ru-RU"/>
        </a:p>
      </dgm:t>
    </dgm:pt>
    <dgm:pt modelId="{5838C466-5FE3-462A-A859-7A856FF8F704}" type="pres">
      <dgm:prSet presAssocID="{05692753-B549-475F-A797-13ECD8C77308}" presName="rect2" presStyleLbl="fgImgPlace1" presStyleIdx="5" presStyleCnt="6" custScaleX="46799" custScaleY="47987"/>
      <dgm:spPr/>
    </dgm:pt>
  </dgm:ptLst>
  <dgm:cxnLst>
    <dgm:cxn modelId="{DC65DF8F-D8E7-40C2-890D-D045744C56B3}" srcId="{02C55066-3AF0-4044-98C9-B81AAF08D232}" destId="{212C7CF3-55CA-4B0D-BF43-312545B43F59}" srcOrd="0" destOrd="0" parTransId="{C854C5AB-87BA-4C9D-9992-B228C99FC5A9}" sibTransId="{338370F1-FE48-43D6-B04D-B1408032D106}"/>
    <dgm:cxn modelId="{6D20CA1B-9381-460E-88AA-D14EEA01350C}" type="presOf" srcId="{B72924C5-2DE9-4832-969E-3329C55980D4}" destId="{43358B92-98DC-43C7-9837-FE4C67E65DD8}" srcOrd="0" destOrd="2" presId="urn:microsoft.com/office/officeart/2008/layout/PictureStrips"/>
    <dgm:cxn modelId="{C380CCD7-167E-427C-A358-D5149F3C31C4}" srcId="{05692753-B549-475F-A797-13ECD8C77308}" destId="{FCB8C04B-D7B5-4578-8E35-6CED3505664F}" srcOrd="0" destOrd="0" parTransId="{680CA304-EB92-4C54-A312-8C087C1A9D37}" sibTransId="{44DC3642-0B23-4E59-B655-B5D6972A77C8}"/>
    <dgm:cxn modelId="{29A0C153-F0B6-44B9-A93A-A9515C5490C6}" type="presOf" srcId="{C4574113-38EE-4981-9EF3-2827725A4B38}" destId="{43358B92-98DC-43C7-9837-FE4C67E65DD8}" srcOrd="0" destOrd="3" presId="urn:microsoft.com/office/officeart/2008/layout/PictureStrips"/>
    <dgm:cxn modelId="{D7AD5929-6BF8-4C3E-A622-1B22104896C7}" srcId="{02C55066-3AF0-4044-98C9-B81AAF08D232}" destId="{478E78E7-8399-4A43-A9ED-301E071AC0AB}" srcOrd="4" destOrd="0" parTransId="{F958AB9B-0BBE-4D6A-913A-09599DC1FDB9}" sibTransId="{25BC573D-2DDD-46AA-A056-DB9187D06B9F}"/>
    <dgm:cxn modelId="{77BB0DB0-E94D-4193-BFBF-89D3C3F4ED91}" type="presOf" srcId="{54105B5D-AAB2-4B96-92F9-C5494BD5CBE8}" destId="{5D40BA99-744A-44E5-A400-7267C00318F2}" srcOrd="0" destOrd="0" presId="urn:microsoft.com/office/officeart/2008/layout/PictureStrips"/>
    <dgm:cxn modelId="{A8D1B538-395A-42D5-BEB8-C8FBAE247BC0}" type="presOf" srcId="{478E78E7-8399-4A43-A9ED-301E071AC0AB}" destId="{8B81BDA8-40B3-4AF9-8CDE-6993535CEBBD}" srcOrd="0" destOrd="0" presId="urn:microsoft.com/office/officeart/2008/layout/PictureStrips"/>
    <dgm:cxn modelId="{FCDFF8D8-19B9-4B42-A301-1F25FE1E44EA}" srcId="{05692753-B549-475F-A797-13ECD8C77308}" destId="{51C7B461-F38C-4036-B626-3BA6E63B4A87}" srcOrd="3" destOrd="0" parTransId="{F5D5F73C-4AEC-42E4-A395-FB301CC99F99}" sibTransId="{82EAAD79-4A28-4E7D-A5EB-1E5583D9DF0E}"/>
    <dgm:cxn modelId="{B0EE6B43-E987-442D-AA0C-648EB1887DB2}" srcId="{05692753-B549-475F-A797-13ECD8C77308}" destId="{C4574113-38EE-4981-9EF3-2827725A4B38}" srcOrd="2" destOrd="0" parTransId="{DA669A8A-8E00-49A3-866D-3A8B6B450845}" sibTransId="{C61AD83C-DC3B-4187-BBC0-7DD8BB032825}"/>
    <dgm:cxn modelId="{C9B631D7-E22F-4D9D-AE9D-23066DE9F3C1}" srcId="{05692753-B549-475F-A797-13ECD8C77308}" destId="{B72924C5-2DE9-4832-969E-3329C55980D4}" srcOrd="1" destOrd="0" parTransId="{7AEF1F89-69A4-4712-8901-38BDFF097252}" sibTransId="{3595E5BC-5A9B-48C3-AE78-B9698FFDD673}"/>
    <dgm:cxn modelId="{6CEA351D-F9CE-46AB-A033-A9F2D0440E9C}" srcId="{02C55066-3AF0-4044-98C9-B81AAF08D232}" destId="{B6B2B71D-6A6F-43C3-B306-72A843441C4B}" srcOrd="3" destOrd="0" parTransId="{A0191889-D726-44D5-9E8B-90E3EB67DABF}" sibTransId="{ACC1D7F4-44EF-4FAE-B14C-620DFCF82165}"/>
    <dgm:cxn modelId="{B8EF234C-C707-4BE3-A630-F3040A165B7D}" type="presOf" srcId="{8D28C607-0F2D-41FD-9A04-03A7F14241FB}" destId="{8002FDC4-05C7-4C29-8922-8F64F947E037}" srcOrd="0" destOrd="0" presId="urn:microsoft.com/office/officeart/2008/layout/PictureStrips"/>
    <dgm:cxn modelId="{8AEA94F5-71AD-43C0-93BC-135B61063C70}" type="presOf" srcId="{51C7B461-F38C-4036-B626-3BA6E63B4A87}" destId="{43358B92-98DC-43C7-9837-FE4C67E65DD8}" srcOrd="0" destOrd="4" presId="urn:microsoft.com/office/officeart/2008/layout/PictureStrips"/>
    <dgm:cxn modelId="{52218E18-3256-44DC-8789-42487D6732F8}" type="presOf" srcId="{05692753-B549-475F-A797-13ECD8C77308}" destId="{43358B92-98DC-43C7-9837-FE4C67E65DD8}" srcOrd="0" destOrd="0" presId="urn:microsoft.com/office/officeart/2008/layout/PictureStrips"/>
    <dgm:cxn modelId="{9C92AA0E-9B5A-4618-AAAC-C72B2CFF2CC4}" srcId="{02C55066-3AF0-4044-98C9-B81AAF08D232}" destId="{54105B5D-AAB2-4B96-92F9-C5494BD5CBE8}" srcOrd="1" destOrd="0" parTransId="{A2D2F953-E3B7-43B7-9616-5B025FFF9C2A}" sibTransId="{21CB9373-8B61-47CA-BDF2-3577A11F107C}"/>
    <dgm:cxn modelId="{3B984561-FE88-4A35-9EA1-5779D949EFF7}" srcId="{02C55066-3AF0-4044-98C9-B81AAF08D232}" destId="{8D28C607-0F2D-41FD-9A04-03A7F14241FB}" srcOrd="2" destOrd="0" parTransId="{2B91D312-9BF5-4698-BA8E-B9C572F6AD18}" sibTransId="{F7C1DAAA-029E-4B2C-9AAA-D1A6DBB19BCF}"/>
    <dgm:cxn modelId="{696D320A-20E9-469E-A747-287932A05F93}" type="presOf" srcId="{B6B2B71D-6A6F-43C3-B306-72A843441C4B}" destId="{52CC79D9-5C4F-4BD3-BDD5-B2D66134037B}" srcOrd="0" destOrd="0" presId="urn:microsoft.com/office/officeart/2008/layout/PictureStrips"/>
    <dgm:cxn modelId="{194817F3-A9DB-4EE7-984B-9C26E65CC65E}" srcId="{02C55066-3AF0-4044-98C9-B81AAF08D232}" destId="{05692753-B549-475F-A797-13ECD8C77308}" srcOrd="5" destOrd="0" parTransId="{DE79FC48-7164-469E-98D9-3882ACCC2735}" sibTransId="{19A8CE51-6F5C-4B59-BE8A-0307FECBB78F}"/>
    <dgm:cxn modelId="{5E25F9BF-6961-4008-A918-FE209F3D9360}" type="presOf" srcId="{02C55066-3AF0-4044-98C9-B81AAF08D232}" destId="{702AF994-76A1-4EE7-907B-A45A90F064DF}" srcOrd="0" destOrd="0" presId="urn:microsoft.com/office/officeart/2008/layout/PictureStrips"/>
    <dgm:cxn modelId="{24C34F1F-25BC-4ECA-AFDE-327A788C9075}" type="presOf" srcId="{FCB8C04B-D7B5-4578-8E35-6CED3505664F}" destId="{43358B92-98DC-43C7-9837-FE4C67E65DD8}" srcOrd="0" destOrd="1" presId="urn:microsoft.com/office/officeart/2008/layout/PictureStrips"/>
    <dgm:cxn modelId="{99BA6E6C-B81D-49A7-98F5-AF2DE9798911}" type="presOf" srcId="{212C7CF3-55CA-4B0D-BF43-312545B43F59}" destId="{5DC57DF9-8FD7-4F75-8B8F-8F1106BC65DB}" srcOrd="0" destOrd="0" presId="urn:microsoft.com/office/officeart/2008/layout/PictureStrips"/>
    <dgm:cxn modelId="{7E62F603-0916-4D3C-9B1B-E19DA58A99BC}" type="presParOf" srcId="{702AF994-76A1-4EE7-907B-A45A90F064DF}" destId="{F760D26D-7D63-4C66-AA87-FF928FA4B5DC}" srcOrd="0" destOrd="0" presId="urn:microsoft.com/office/officeart/2008/layout/PictureStrips"/>
    <dgm:cxn modelId="{D97550B1-EE6B-4745-9CAC-8B37627CF6BF}" type="presParOf" srcId="{F760D26D-7D63-4C66-AA87-FF928FA4B5DC}" destId="{5DC57DF9-8FD7-4F75-8B8F-8F1106BC65DB}" srcOrd="0" destOrd="0" presId="urn:microsoft.com/office/officeart/2008/layout/PictureStrips"/>
    <dgm:cxn modelId="{5CB684E1-1985-4956-B5A8-034BC1577F58}" type="presParOf" srcId="{F760D26D-7D63-4C66-AA87-FF928FA4B5DC}" destId="{7CF9449A-737A-4D9F-9E36-59D26E223047}" srcOrd="1" destOrd="0" presId="urn:microsoft.com/office/officeart/2008/layout/PictureStrips"/>
    <dgm:cxn modelId="{031511A6-7FB6-40A6-B552-7DAB58CE5877}" type="presParOf" srcId="{702AF994-76A1-4EE7-907B-A45A90F064DF}" destId="{BA25E919-71A4-4203-9CED-7D5CEB11B80E}" srcOrd="1" destOrd="0" presId="urn:microsoft.com/office/officeart/2008/layout/PictureStrips"/>
    <dgm:cxn modelId="{8B0228BF-4C6E-4CDC-A3A8-E4C996983549}" type="presParOf" srcId="{702AF994-76A1-4EE7-907B-A45A90F064DF}" destId="{8BD92250-94E1-4F6A-A19A-FD7B78EE2530}" srcOrd="2" destOrd="0" presId="urn:microsoft.com/office/officeart/2008/layout/PictureStrips"/>
    <dgm:cxn modelId="{DBC555F8-0AB6-4FB0-81EB-E66DB1B722A9}" type="presParOf" srcId="{8BD92250-94E1-4F6A-A19A-FD7B78EE2530}" destId="{5D40BA99-744A-44E5-A400-7267C00318F2}" srcOrd="0" destOrd="0" presId="urn:microsoft.com/office/officeart/2008/layout/PictureStrips"/>
    <dgm:cxn modelId="{AD0DE566-096C-418A-A72E-2A5DBFBBFB41}" type="presParOf" srcId="{8BD92250-94E1-4F6A-A19A-FD7B78EE2530}" destId="{462F6776-2D5E-45D5-8FF6-FEB0755B01E8}" srcOrd="1" destOrd="0" presId="urn:microsoft.com/office/officeart/2008/layout/PictureStrips"/>
    <dgm:cxn modelId="{5FB7C8D6-6D03-40EF-AA42-C557C7883C8B}" type="presParOf" srcId="{702AF994-76A1-4EE7-907B-A45A90F064DF}" destId="{2FB4ACCD-38E9-43FD-B1F9-6D8C3961A33D}" srcOrd="3" destOrd="0" presId="urn:microsoft.com/office/officeart/2008/layout/PictureStrips"/>
    <dgm:cxn modelId="{DD44063A-6A7C-4DB6-8F89-DE95971B2562}" type="presParOf" srcId="{702AF994-76A1-4EE7-907B-A45A90F064DF}" destId="{E7418EB0-D91C-488A-961C-7A4B91C27FA6}" srcOrd="4" destOrd="0" presId="urn:microsoft.com/office/officeart/2008/layout/PictureStrips"/>
    <dgm:cxn modelId="{2D75E18B-2A59-456C-B34F-12CE2FCB8DE4}" type="presParOf" srcId="{E7418EB0-D91C-488A-961C-7A4B91C27FA6}" destId="{8002FDC4-05C7-4C29-8922-8F64F947E037}" srcOrd="0" destOrd="0" presId="urn:microsoft.com/office/officeart/2008/layout/PictureStrips"/>
    <dgm:cxn modelId="{E23293AB-791D-4A05-920D-DAD499DDFAC7}" type="presParOf" srcId="{E7418EB0-D91C-488A-961C-7A4B91C27FA6}" destId="{AF3657C0-C1CC-4D00-883F-8376AF862062}" srcOrd="1" destOrd="0" presId="urn:microsoft.com/office/officeart/2008/layout/PictureStrips"/>
    <dgm:cxn modelId="{C78D996F-EA2D-41BF-91B2-FD7FDB002161}" type="presParOf" srcId="{702AF994-76A1-4EE7-907B-A45A90F064DF}" destId="{FAF047A7-2F61-40FF-B96F-AD4111CFDD77}" srcOrd="5" destOrd="0" presId="urn:microsoft.com/office/officeart/2008/layout/PictureStrips"/>
    <dgm:cxn modelId="{551A6A23-E9E3-43E7-8AF3-D7BFD5D74747}" type="presParOf" srcId="{702AF994-76A1-4EE7-907B-A45A90F064DF}" destId="{F76B45B3-999E-4892-BDAA-6307007D8A5C}" srcOrd="6" destOrd="0" presId="urn:microsoft.com/office/officeart/2008/layout/PictureStrips"/>
    <dgm:cxn modelId="{4A2B7AE6-0B5F-4E77-AD28-7B23F3FEF547}" type="presParOf" srcId="{F76B45B3-999E-4892-BDAA-6307007D8A5C}" destId="{52CC79D9-5C4F-4BD3-BDD5-B2D66134037B}" srcOrd="0" destOrd="0" presId="urn:microsoft.com/office/officeart/2008/layout/PictureStrips"/>
    <dgm:cxn modelId="{4B403326-1AA3-449B-B5FA-7BFA5B74B1F7}" type="presParOf" srcId="{F76B45B3-999E-4892-BDAA-6307007D8A5C}" destId="{B38EEB2A-2271-4A15-99E0-626B9BB00DB1}" srcOrd="1" destOrd="0" presId="urn:microsoft.com/office/officeart/2008/layout/PictureStrips"/>
    <dgm:cxn modelId="{3C3757AB-727F-4592-96E7-8B26C2A23AF0}" type="presParOf" srcId="{702AF994-76A1-4EE7-907B-A45A90F064DF}" destId="{467CB3F9-B567-4A7C-BE4C-6C7BDF084C0F}" srcOrd="7" destOrd="0" presId="urn:microsoft.com/office/officeart/2008/layout/PictureStrips"/>
    <dgm:cxn modelId="{D12A4193-C1CF-4888-ADBD-1404DC88CE2F}" type="presParOf" srcId="{702AF994-76A1-4EE7-907B-A45A90F064DF}" destId="{B4D5D077-F4FC-4429-869F-FBFB02175CFC}" srcOrd="8" destOrd="0" presId="urn:microsoft.com/office/officeart/2008/layout/PictureStrips"/>
    <dgm:cxn modelId="{D6708B4E-1601-4323-8E85-B2FB20ECB55F}" type="presParOf" srcId="{B4D5D077-F4FC-4429-869F-FBFB02175CFC}" destId="{8B81BDA8-40B3-4AF9-8CDE-6993535CEBBD}" srcOrd="0" destOrd="0" presId="urn:microsoft.com/office/officeart/2008/layout/PictureStrips"/>
    <dgm:cxn modelId="{34B27B2E-662A-47B7-A31D-9424CCFFA2B7}" type="presParOf" srcId="{B4D5D077-F4FC-4429-869F-FBFB02175CFC}" destId="{7D07D0BC-DCB4-4722-93FB-BE0B14F9E9B9}" srcOrd="1" destOrd="0" presId="urn:microsoft.com/office/officeart/2008/layout/PictureStrips"/>
    <dgm:cxn modelId="{A8AAFCA6-26C2-4365-A1D6-FFC18049C103}" type="presParOf" srcId="{702AF994-76A1-4EE7-907B-A45A90F064DF}" destId="{C9C06AAC-9C03-4A1C-9898-C1DC490292F9}" srcOrd="9" destOrd="0" presId="urn:microsoft.com/office/officeart/2008/layout/PictureStrips"/>
    <dgm:cxn modelId="{DE7169E8-C632-4526-B633-FCFE151556C9}" type="presParOf" srcId="{702AF994-76A1-4EE7-907B-A45A90F064DF}" destId="{556AD31F-09B7-44F7-AAF3-910D4F20E2E5}" srcOrd="10" destOrd="0" presId="urn:microsoft.com/office/officeart/2008/layout/PictureStrips"/>
    <dgm:cxn modelId="{B5064F89-8FBB-4384-B3F5-1BF474563631}" type="presParOf" srcId="{556AD31F-09B7-44F7-AAF3-910D4F20E2E5}" destId="{43358B92-98DC-43C7-9837-FE4C67E65DD8}" srcOrd="0" destOrd="0" presId="urn:microsoft.com/office/officeart/2008/layout/PictureStrips"/>
    <dgm:cxn modelId="{217854E7-C490-4086-B3C2-0B160E356156}" type="presParOf" srcId="{556AD31F-09B7-44F7-AAF3-910D4F20E2E5}" destId="{5838C466-5FE3-462A-A859-7A856FF8F704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3ABC3EF-ABA1-4E4B-AF28-458048685136}">
      <dsp:nvSpPr>
        <dsp:cNvPr id="0" name=""/>
        <dsp:cNvSpPr/>
      </dsp:nvSpPr>
      <dsp:spPr>
        <a:xfrm>
          <a:off x="0" y="0"/>
          <a:ext cx="6795085" cy="953262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Кто востребован на рынке труда?</a:t>
          </a:r>
          <a:endParaRPr lang="ru-RU" sz="2500" kern="1200" dirty="0"/>
        </a:p>
      </dsp:txBody>
      <dsp:txXfrm>
        <a:off x="27920" y="27920"/>
        <a:ext cx="5654910" cy="897422"/>
      </dsp:txXfrm>
    </dsp:sp>
    <dsp:sp modelId="{2FCA21C0-AE4E-4149-88A1-30A5A84DC00C}">
      <dsp:nvSpPr>
        <dsp:cNvPr id="0" name=""/>
        <dsp:cNvSpPr/>
      </dsp:nvSpPr>
      <dsp:spPr>
        <a:xfrm>
          <a:off x="507425" y="1085659"/>
          <a:ext cx="6795085" cy="953262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Какие требования предъявляются к работнику?</a:t>
          </a:r>
          <a:endParaRPr lang="ru-RU" sz="2500" kern="1200" dirty="0"/>
        </a:p>
      </dsp:txBody>
      <dsp:txXfrm>
        <a:off x="535345" y="1113579"/>
        <a:ext cx="5612200" cy="897422"/>
      </dsp:txXfrm>
    </dsp:sp>
    <dsp:sp modelId="{6B182952-C346-3D49-ABB0-11132921490B}">
      <dsp:nvSpPr>
        <dsp:cNvPr id="0" name=""/>
        <dsp:cNvSpPr/>
      </dsp:nvSpPr>
      <dsp:spPr>
        <a:xfrm>
          <a:off x="1014850" y="2171318"/>
          <a:ext cx="6795085" cy="953262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Как и где подготовить необходимые кадры?</a:t>
          </a:r>
          <a:endParaRPr lang="ru-RU" sz="2500" kern="1200" dirty="0"/>
        </a:p>
      </dsp:txBody>
      <dsp:txXfrm>
        <a:off x="1042770" y="2199238"/>
        <a:ext cx="5612200" cy="897422"/>
      </dsp:txXfrm>
    </dsp:sp>
    <dsp:sp modelId="{50B47E70-CBC2-BB43-AF16-B7EA020F6ABE}">
      <dsp:nvSpPr>
        <dsp:cNvPr id="0" name=""/>
        <dsp:cNvSpPr/>
      </dsp:nvSpPr>
      <dsp:spPr>
        <a:xfrm>
          <a:off x="1522275" y="3256978"/>
          <a:ext cx="6795085" cy="95326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Как оценить готовность  работника к высокопроизводительному труду?</a:t>
          </a:r>
          <a:endParaRPr lang="ru-RU" sz="2500" kern="1200" dirty="0"/>
        </a:p>
      </dsp:txBody>
      <dsp:txXfrm>
        <a:off x="1550195" y="3284898"/>
        <a:ext cx="5612200" cy="897422"/>
      </dsp:txXfrm>
    </dsp:sp>
    <dsp:sp modelId="{D32BA1F0-05AE-C346-A74F-23A96133A4E5}">
      <dsp:nvSpPr>
        <dsp:cNvPr id="0" name=""/>
        <dsp:cNvSpPr/>
      </dsp:nvSpPr>
      <dsp:spPr>
        <a:xfrm>
          <a:off x="2029701" y="4342637"/>
          <a:ext cx="6795085" cy="953262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95250" tIns="95250" rIns="95250" bIns="9525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500" kern="1200" dirty="0" smtClean="0"/>
            <a:t>Где обо всем этом узнать?</a:t>
          </a:r>
          <a:endParaRPr lang="ru-RU" sz="2500" kern="1200" dirty="0"/>
        </a:p>
      </dsp:txBody>
      <dsp:txXfrm>
        <a:off x="2057621" y="4370557"/>
        <a:ext cx="5612200" cy="897422"/>
      </dsp:txXfrm>
    </dsp:sp>
    <dsp:sp modelId="{978BC670-B7A7-C340-83F9-3398F8C4E072}">
      <dsp:nvSpPr>
        <dsp:cNvPr id="0" name=""/>
        <dsp:cNvSpPr/>
      </dsp:nvSpPr>
      <dsp:spPr>
        <a:xfrm>
          <a:off x="6175465" y="696410"/>
          <a:ext cx="619620" cy="619620"/>
        </a:xfrm>
        <a:prstGeom prst="downArrow">
          <a:avLst>
            <a:gd name="adj1" fmla="val 55000"/>
            <a:gd name="adj2" fmla="val 45000"/>
          </a:avLst>
        </a:prstGeom>
        <a:solidFill>
          <a:schemeClr val="accent2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6314880" y="696410"/>
        <a:ext cx="340791" cy="466264"/>
      </dsp:txXfrm>
    </dsp:sp>
    <dsp:sp modelId="{C2D1748D-FEBD-3140-A584-BD9C42969EB9}">
      <dsp:nvSpPr>
        <dsp:cNvPr id="0" name=""/>
        <dsp:cNvSpPr/>
      </dsp:nvSpPr>
      <dsp:spPr>
        <a:xfrm>
          <a:off x="6682890" y="1782070"/>
          <a:ext cx="619620" cy="619620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6822305" y="1782070"/>
        <a:ext cx="340791" cy="466264"/>
      </dsp:txXfrm>
    </dsp:sp>
    <dsp:sp modelId="{515CFADD-5CBE-8C40-8CA7-379F1DAD3B5B}">
      <dsp:nvSpPr>
        <dsp:cNvPr id="0" name=""/>
        <dsp:cNvSpPr/>
      </dsp:nvSpPr>
      <dsp:spPr>
        <a:xfrm>
          <a:off x="7190316" y="2851842"/>
          <a:ext cx="619620" cy="619620"/>
        </a:xfrm>
        <a:prstGeom prst="downArrow">
          <a:avLst>
            <a:gd name="adj1" fmla="val 55000"/>
            <a:gd name="adj2" fmla="val 45000"/>
          </a:avLst>
        </a:prstGeom>
        <a:solidFill>
          <a:schemeClr val="accent4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7329731" y="2851842"/>
        <a:ext cx="340791" cy="466264"/>
      </dsp:txXfrm>
    </dsp:sp>
    <dsp:sp modelId="{C11B5FE1-E8F6-5A40-9671-B58099DB417C}">
      <dsp:nvSpPr>
        <dsp:cNvPr id="0" name=""/>
        <dsp:cNvSpPr/>
      </dsp:nvSpPr>
      <dsp:spPr>
        <a:xfrm>
          <a:off x="7697741" y="3948093"/>
          <a:ext cx="619620" cy="619620"/>
        </a:xfrm>
        <a:prstGeom prst="downArrow">
          <a:avLst>
            <a:gd name="adj1" fmla="val 55000"/>
            <a:gd name="adj2" fmla="val 45000"/>
          </a:avLst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5560" tIns="35560" rIns="3556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2800" kern="1200"/>
        </a:p>
      </dsp:txBody>
      <dsp:txXfrm>
        <a:off x="7837156" y="3948093"/>
        <a:ext cx="340791" cy="466264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E3BB67-22F5-4221-9E95-A7E7A53CE099}">
      <dsp:nvSpPr>
        <dsp:cNvPr id="0" name=""/>
        <dsp:cNvSpPr/>
      </dsp:nvSpPr>
      <dsp:spPr>
        <a:xfrm>
          <a:off x="0" y="274"/>
          <a:ext cx="7896225" cy="865708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u="sng" kern="1200" dirty="0" smtClean="0"/>
            <a:t>В состав Совета СПКС входят:</a:t>
          </a:r>
          <a:endParaRPr lang="ru-RU" sz="2000" u="sng" kern="1200" dirty="0"/>
        </a:p>
      </dsp:txBody>
      <dsp:txXfrm>
        <a:off x="42260" y="42534"/>
        <a:ext cx="7811705" cy="781188"/>
      </dsp:txXfrm>
    </dsp:sp>
    <dsp:sp modelId="{E3FB495D-9912-495A-B1B3-2BCBC0E581BA}">
      <dsp:nvSpPr>
        <dsp:cNvPr id="0" name=""/>
        <dsp:cNvSpPr/>
      </dsp:nvSpPr>
      <dsp:spPr>
        <a:xfrm>
          <a:off x="0" y="878582"/>
          <a:ext cx="7896225" cy="865708"/>
        </a:xfrm>
        <a:prstGeom prst="roundRect">
          <a:avLst/>
        </a:prstGeom>
        <a:gradFill rotWithShape="0">
          <a:gsLst>
            <a:gs pos="0">
              <a:schemeClr val="accent5">
                <a:hueOff val="-1986775"/>
                <a:satOff val="7962"/>
                <a:lumOff val="1726"/>
                <a:alphaOff val="0"/>
                <a:tint val="50000"/>
                <a:satMod val="300000"/>
              </a:schemeClr>
            </a:gs>
            <a:gs pos="35000">
              <a:schemeClr val="accent5">
                <a:hueOff val="-1986775"/>
                <a:satOff val="7962"/>
                <a:lumOff val="1726"/>
                <a:alphaOff val="0"/>
                <a:tint val="37000"/>
                <a:satMod val="300000"/>
              </a:schemeClr>
            </a:gs>
            <a:gs pos="100000">
              <a:schemeClr val="accent5">
                <a:hueOff val="-1986775"/>
                <a:satOff val="7962"/>
                <a:lumOff val="172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- представители ведущих </a:t>
          </a:r>
          <a:r>
            <a:rPr lang="ru-RU" sz="1800" kern="1200" dirty="0" smtClean="0"/>
            <a:t>Российских </a:t>
          </a:r>
          <a:r>
            <a:rPr lang="ru-RU" sz="1800" kern="1200" dirty="0" smtClean="0"/>
            <a:t>компаний таких, как ГАЗПРОМ, ТРАНСНЕФТЬ, РОСАТОМ, Объединенная ракетно-космическая корпорация, Объединенная судостроительная корпорация, НОСТРОЙ, ТРАНССТРОЙ, РЖД;</a:t>
          </a:r>
          <a:endParaRPr lang="ru-RU" sz="1800" kern="1200" dirty="0"/>
        </a:p>
      </dsp:txBody>
      <dsp:txXfrm>
        <a:off x="42260" y="920842"/>
        <a:ext cx="7811705" cy="781188"/>
      </dsp:txXfrm>
    </dsp:sp>
    <dsp:sp modelId="{3A488028-6762-4092-8D97-2C4431819EA3}">
      <dsp:nvSpPr>
        <dsp:cNvPr id="0" name=""/>
        <dsp:cNvSpPr/>
      </dsp:nvSpPr>
      <dsp:spPr>
        <a:xfrm>
          <a:off x="0" y="1756891"/>
          <a:ext cx="7896225" cy="865708"/>
        </a:xfrm>
        <a:prstGeom prst="roundRect">
          <a:avLst/>
        </a:prstGeom>
        <a:gradFill rotWithShape="0">
          <a:gsLst>
            <a:gs pos="0">
              <a:schemeClr val="accent5">
                <a:hueOff val="-3973551"/>
                <a:satOff val="15924"/>
                <a:lumOff val="3451"/>
                <a:alphaOff val="0"/>
                <a:tint val="50000"/>
                <a:satMod val="300000"/>
              </a:schemeClr>
            </a:gs>
            <a:gs pos="35000">
              <a:schemeClr val="accent5">
                <a:hueOff val="-3973551"/>
                <a:satOff val="15924"/>
                <a:lumOff val="3451"/>
                <a:alphaOff val="0"/>
                <a:tint val="37000"/>
                <a:satMod val="300000"/>
              </a:schemeClr>
            </a:gs>
            <a:gs pos="100000">
              <a:schemeClr val="accent5">
                <a:hueOff val="-3973551"/>
                <a:satOff val="15924"/>
                <a:lumOff val="345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- представители организаций высшего и среднего профессионального образования, научных организаций;</a:t>
          </a:r>
          <a:endParaRPr lang="ru-RU" sz="2000" kern="1200" dirty="0"/>
        </a:p>
      </dsp:txBody>
      <dsp:txXfrm>
        <a:off x="42260" y="1799151"/>
        <a:ext cx="7811705" cy="781188"/>
      </dsp:txXfrm>
    </dsp:sp>
    <dsp:sp modelId="{F1C754D8-817B-4B4B-9D29-8EE34D666110}">
      <dsp:nvSpPr>
        <dsp:cNvPr id="0" name=""/>
        <dsp:cNvSpPr/>
      </dsp:nvSpPr>
      <dsp:spPr>
        <a:xfrm>
          <a:off x="0" y="2635200"/>
          <a:ext cx="7896225" cy="865708"/>
        </a:xfrm>
        <a:prstGeom prst="roundRect">
          <a:avLst/>
        </a:prstGeom>
        <a:gradFill rotWithShape="0">
          <a:gsLst>
            <a:gs pos="0">
              <a:schemeClr val="accent5">
                <a:hueOff val="-5960326"/>
                <a:satOff val="23887"/>
                <a:lumOff val="5177"/>
                <a:alphaOff val="0"/>
                <a:tint val="50000"/>
                <a:satMod val="300000"/>
              </a:schemeClr>
            </a:gs>
            <a:gs pos="35000">
              <a:schemeClr val="accent5">
                <a:hueOff val="-5960326"/>
                <a:satOff val="23887"/>
                <a:lumOff val="5177"/>
                <a:alphaOff val="0"/>
                <a:tint val="37000"/>
                <a:satMod val="300000"/>
              </a:schemeClr>
            </a:gs>
            <a:gs pos="100000">
              <a:schemeClr val="accent5">
                <a:hueOff val="-5960326"/>
                <a:satOff val="23887"/>
                <a:lumOff val="517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 -представитель Федерации независимых профсоюзов России;</a:t>
          </a:r>
          <a:endParaRPr lang="ru-RU" sz="2000" kern="1200" dirty="0"/>
        </a:p>
      </dsp:txBody>
      <dsp:txXfrm>
        <a:off x="42260" y="2677460"/>
        <a:ext cx="7811705" cy="781188"/>
      </dsp:txXfrm>
    </dsp:sp>
    <dsp:sp modelId="{BDF973F6-A669-40B6-84D9-05E0D9BB0082}">
      <dsp:nvSpPr>
        <dsp:cNvPr id="0" name=""/>
        <dsp:cNvSpPr/>
      </dsp:nvSpPr>
      <dsp:spPr>
        <a:xfrm>
          <a:off x="0" y="3513508"/>
          <a:ext cx="7896225" cy="865708"/>
        </a:xfrm>
        <a:prstGeom prst="roundRect">
          <a:avLst/>
        </a:prstGeom>
        <a:gradFill rotWithShape="0">
          <a:gsLst>
            <a:gs pos="0">
              <a:schemeClr val="accent5">
                <a:hueOff val="-7947101"/>
                <a:satOff val="31849"/>
                <a:lumOff val="6902"/>
                <a:alphaOff val="0"/>
                <a:tint val="50000"/>
                <a:satMod val="300000"/>
              </a:schemeClr>
            </a:gs>
            <a:gs pos="35000">
              <a:schemeClr val="accent5">
                <a:hueOff val="-7947101"/>
                <a:satOff val="31849"/>
                <a:lumOff val="6902"/>
                <a:alphaOff val="0"/>
                <a:tint val="37000"/>
                <a:satMod val="300000"/>
              </a:schemeClr>
            </a:gs>
            <a:gs pos="100000">
              <a:schemeClr val="accent5">
                <a:hueOff val="-7947101"/>
                <a:satOff val="31849"/>
                <a:lumOff val="690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- представители органов оценки соответствия;</a:t>
          </a:r>
          <a:endParaRPr lang="ru-RU" sz="2000" kern="1200" dirty="0"/>
        </a:p>
      </dsp:txBody>
      <dsp:txXfrm>
        <a:off x="42260" y="3555768"/>
        <a:ext cx="7811705" cy="781188"/>
      </dsp:txXfrm>
    </dsp:sp>
    <dsp:sp modelId="{AEA5F499-BFB6-4190-9E5A-ACD33A9A4BFE}">
      <dsp:nvSpPr>
        <dsp:cNvPr id="0" name=""/>
        <dsp:cNvSpPr/>
      </dsp:nvSpPr>
      <dsp:spPr>
        <a:xfrm>
          <a:off x="0" y="4391817"/>
          <a:ext cx="7896225" cy="865708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- представитель федерального органа исполнительной власти</a:t>
          </a:r>
          <a:endParaRPr lang="ru-RU" sz="2000" kern="1200" dirty="0"/>
        </a:p>
      </dsp:txBody>
      <dsp:txXfrm>
        <a:off x="42260" y="4434077"/>
        <a:ext cx="7811705" cy="78118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9E3BB67-22F5-4221-9E95-A7E7A53CE099}">
      <dsp:nvSpPr>
        <dsp:cNvPr id="0" name=""/>
        <dsp:cNvSpPr/>
      </dsp:nvSpPr>
      <dsp:spPr>
        <a:xfrm>
          <a:off x="0" y="2843"/>
          <a:ext cx="7896225" cy="794503"/>
        </a:xfrm>
        <a:prstGeom prst="round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u="sng" kern="1200" dirty="0" smtClean="0"/>
            <a:t>При СПКС функционируют следующие Комитеты:</a:t>
          </a:r>
          <a:endParaRPr lang="ru-RU" sz="2000" u="sng" kern="1200" dirty="0"/>
        </a:p>
      </dsp:txBody>
      <dsp:txXfrm>
        <a:off x="38784" y="41627"/>
        <a:ext cx="7818657" cy="716935"/>
      </dsp:txXfrm>
    </dsp:sp>
    <dsp:sp modelId="{E3FB495D-9912-495A-B1B3-2BCBC0E581BA}">
      <dsp:nvSpPr>
        <dsp:cNvPr id="0" name=""/>
        <dsp:cNvSpPr/>
      </dsp:nvSpPr>
      <dsp:spPr>
        <a:xfrm>
          <a:off x="0" y="854946"/>
          <a:ext cx="7896225" cy="794503"/>
        </a:xfrm>
        <a:prstGeom prst="roundRect">
          <a:avLst/>
        </a:prstGeom>
        <a:gradFill rotWithShape="0">
          <a:gsLst>
            <a:gs pos="0">
              <a:schemeClr val="accent5">
                <a:hueOff val="-1986775"/>
                <a:satOff val="7962"/>
                <a:lumOff val="1726"/>
                <a:alphaOff val="0"/>
                <a:tint val="50000"/>
                <a:satMod val="300000"/>
              </a:schemeClr>
            </a:gs>
            <a:gs pos="35000">
              <a:schemeClr val="accent5">
                <a:hueOff val="-1986775"/>
                <a:satOff val="7962"/>
                <a:lumOff val="1726"/>
                <a:alphaOff val="0"/>
                <a:tint val="37000"/>
                <a:satMod val="300000"/>
              </a:schemeClr>
            </a:gs>
            <a:gs pos="100000">
              <a:schemeClr val="accent5">
                <a:hueOff val="-1986775"/>
                <a:satOff val="7962"/>
                <a:lumOff val="172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- Комитет по мониторингу рынка труда;</a:t>
          </a:r>
          <a:endParaRPr lang="ru-RU" sz="1800" kern="1200" dirty="0"/>
        </a:p>
      </dsp:txBody>
      <dsp:txXfrm>
        <a:off x="38784" y="893730"/>
        <a:ext cx="7818657" cy="716935"/>
      </dsp:txXfrm>
    </dsp:sp>
    <dsp:sp modelId="{3A488028-6762-4092-8D97-2C4431819EA3}">
      <dsp:nvSpPr>
        <dsp:cNvPr id="0" name=""/>
        <dsp:cNvSpPr/>
      </dsp:nvSpPr>
      <dsp:spPr>
        <a:xfrm>
          <a:off x="0" y="1707049"/>
          <a:ext cx="7896225" cy="794503"/>
        </a:xfrm>
        <a:prstGeom prst="roundRect">
          <a:avLst/>
        </a:prstGeom>
        <a:gradFill rotWithShape="0">
          <a:gsLst>
            <a:gs pos="0">
              <a:schemeClr val="accent5">
                <a:hueOff val="-3973551"/>
                <a:satOff val="15924"/>
                <a:lumOff val="3451"/>
                <a:alphaOff val="0"/>
                <a:tint val="50000"/>
                <a:satMod val="300000"/>
              </a:schemeClr>
            </a:gs>
            <a:gs pos="35000">
              <a:schemeClr val="accent5">
                <a:hueOff val="-3973551"/>
                <a:satOff val="15924"/>
                <a:lumOff val="3451"/>
                <a:alphaOff val="0"/>
                <a:tint val="37000"/>
                <a:satMod val="300000"/>
              </a:schemeClr>
            </a:gs>
            <a:gs pos="100000">
              <a:schemeClr val="accent5">
                <a:hueOff val="-3973551"/>
                <a:satOff val="15924"/>
                <a:lumOff val="3451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- Комитет по профессиональным стандартам;</a:t>
          </a:r>
          <a:endParaRPr lang="ru-RU" sz="2000" kern="1200" dirty="0"/>
        </a:p>
      </dsp:txBody>
      <dsp:txXfrm>
        <a:off x="38784" y="1745833"/>
        <a:ext cx="7818657" cy="716935"/>
      </dsp:txXfrm>
    </dsp:sp>
    <dsp:sp modelId="{F1C754D8-817B-4B4B-9D29-8EE34D666110}">
      <dsp:nvSpPr>
        <dsp:cNvPr id="0" name=""/>
        <dsp:cNvSpPr/>
      </dsp:nvSpPr>
      <dsp:spPr>
        <a:xfrm>
          <a:off x="0" y="2559153"/>
          <a:ext cx="7896225" cy="794503"/>
        </a:xfrm>
        <a:prstGeom prst="roundRect">
          <a:avLst/>
        </a:prstGeom>
        <a:gradFill rotWithShape="0">
          <a:gsLst>
            <a:gs pos="0">
              <a:schemeClr val="accent5">
                <a:hueOff val="-5960326"/>
                <a:satOff val="23887"/>
                <a:lumOff val="5177"/>
                <a:alphaOff val="0"/>
                <a:tint val="50000"/>
                <a:satMod val="300000"/>
              </a:schemeClr>
            </a:gs>
            <a:gs pos="35000">
              <a:schemeClr val="accent5">
                <a:hueOff val="-5960326"/>
                <a:satOff val="23887"/>
                <a:lumOff val="5177"/>
                <a:alphaOff val="0"/>
                <a:tint val="37000"/>
                <a:satMod val="300000"/>
              </a:schemeClr>
            </a:gs>
            <a:gs pos="100000">
              <a:schemeClr val="accent5">
                <a:hueOff val="-5960326"/>
                <a:satOff val="23887"/>
                <a:lumOff val="5177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-</a:t>
          </a:r>
          <a:r>
            <a:rPr lang="en-US" sz="2000" kern="1200" dirty="0" smtClean="0"/>
            <a:t> </a:t>
          </a:r>
          <a:r>
            <a:rPr lang="ru-RU" sz="2000" b="0" i="0" kern="1200" dirty="0" smtClean="0"/>
            <a:t>Комитет по применению профессиональных стандартов в системе профессионального образования и обучения</a:t>
          </a:r>
          <a:r>
            <a:rPr lang="ru-RU" sz="2000" kern="1200" dirty="0" smtClean="0"/>
            <a:t>;</a:t>
          </a:r>
          <a:endParaRPr lang="ru-RU" sz="2000" kern="1200" dirty="0"/>
        </a:p>
      </dsp:txBody>
      <dsp:txXfrm>
        <a:off x="38784" y="2597937"/>
        <a:ext cx="7818657" cy="716935"/>
      </dsp:txXfrm>
    </dsp:sp>
    <dsp:sp modelId="{BDF973F6-A669-40B6-84D9-05E0D9BB0082}">
      <dsp:nvSpPr>
        <dsp:cNvPr id="0" name=""/>
        <dsp:cNvSpPr/>
      </dsp:nvSpPr>
      <dsp:spPr>
        <a:xfrm>
          <a:off x="0" y="3411256"/>
          <a:ext cx="7896225" cy="794503"/>
        </a:xfrm>
        <a:prstGeom prst="roundRect">
          <a:avLst/>
        </a:prstGeom>
        <a:gradFill rotWithShape="0">
          <a:gsLst>
            <a:gs pos="0">
              <a:schemeClr val="accent5">
                <a:hueOff val="-7947101"/>
                <a:satOff val="31849"/>
                <a:lumOff val="6902"/>
                <a:alphaOff val="0"/>
                <a:tint val="50000"/>
                <a:satMod val="300000"/>
              </a:schemeClr>
            </a:gs>
            <a:gs pos="35000">
              <a:schemeClr val="accent5">
                <a:hueOff val="-7947101"/>
                <a:satOff val="31849"/>
                <a:lumOff val="6902"/>
                <a:alphaOff val="0"/>
                <a:tint val="37000"/>
                <a:satMod val="300000"/>
              </a:schemeClr>
            </a:gs>
            <a:gs pos="100000">
              <a:schemeClr val="accent5">
                <a:hueOff val="-7947101"/>
                <a:satOff val="31849"/>
                <a:lumOff val="6902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000" kern="1200" dirty="0" smtClean="0"/>
            <a:t>- </a:t>
          </a:r>
          <a:r>
            <a:rPr lang="ru-RU" sz="2000" b="0" i="0" kern="1200" dirty="0" smtClean="0"/>
            <a:t>Комитет по нормативно-методическому и информационному обеспечению</a:t>
          </a:r>
          <a:r>
            <a:rPr lang="ru-RU" sz="2000" kern="1200" dirty="0" smtClean="0"/>
            <a:t>;</a:t>
          </a:r>
          <a:endParaRPr lang="ru-RU" sz="2000" kern="1200" dirty="0"/>
        </a:p>
      </dsp:txBody>
      <dsp:txXfrm>
        <a:off x="38784" y="3450040"/>
        <a:ext cx="7818657" cy="716935"/>
      </dsp:txXfrm>
    </dsp:sp>
    <dsp:sp modelId="{AEA5F499-BFB6-4190-9E5A-ACD33A9A4BFE}">
      <dsp:nvSpPr>
        <dsp:cNvPr id="0" name=""/>
        <dsp:cNvSpPr/>
      </dsp:nvSpPr>
      <dsp:spPr>
        <a:xfrm>
          <a:off x="0" y="4266202"/>
          <a:ext cx="7896225" cy="794503"/>
        </a:xfrm>
        <a:prstGeom prst="roundRect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50000"/>
                <a:satMod val="300000"/>
              </a:schemeClr>
            </a:gs>
            <a:gs pos="35000">
              <a:schemeClr val="accent5">
                <a:hueOff val="-9933876"/>
                <a:satOff val="39811"/>
                <a:lumOff val="8628"/>
                <a:alphaOff val="0"/>
                <a:tint val="37000"/>
                <a:satMod val="30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l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- </a:t>
          </a:r>
          <a:r>
            <a:rPr lang="ru-RU" sz="2000" kern="1200" dirty="0" smtClean="0"/>
            <a:t>Апелляционная комиссия</a:t>
          </a:r>
          <a:br>
            <a:rPr lang="ru-RU" sz="2000" kern="1200" dirty="0" smtClean="0"/>
          </a:br>
          <a:endParaRPr lang="ru-RU" sz="2000" kern="1200" dirty="0"/>
        </a:p>
      </dsp:txBody>
      <dsp:txXfrm>
        <a:off x="38784" y="4304986"/>
        <a:ext cx="7818657" cy="7169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52386D1-0FB0-2B44-AFDD-912CC04EFACB}">
      <dsp:nvSpPr>
        <dsp:cNvPr id="0" name=""/>
        <dsp:cNvSpPr/>
      </dsp:nvSpPr>
      <dsp:spPr>
        <a:xfrm>
          <a:off x="0" y="0"/>
          <a:ext cx="6724861" cy="10337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rgbClr val="000000"/>
              </a:solidFill>
            </a:rPr>
            <a:t>Формирование сети ЦОК в соответствии с потребностями рынка труда</a:t>
          </a:r>
          <a:endParaRPr lang="ru-RU" sz="2300" kern="1200" dirty="0">
            <a:solidFill>
              <a:srgbClr val="000000"/>
            </a:solidFill>
          </a:endParaRPr>
        </a:p>
      </dsp:txBody>
      <dsp:txXfrm>
        <a:off x="30279" y="30279"/>
        <a:ext cx="5488371" cy="973228"/>
      </dsp:txXfrm>
    </dsp:sp>
    <dsp:sp modelId="{F312BAE4-F770-2748-B0CD-8A05F4C9FE48}">
      <dsp:nvSpPr>
        <dsp:cNvPr id="0" name=""/>
        <dsp:cNvSpPr/>
      </dsp:nvSpPr>
      <dsp:spPr>
        <a:xfrm>
          <a:off x="502181" y="1177368"/>
          <a:ext cx="6724861" cy="10337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2812566"/>
                <a:satOff val="-4220"/>
                <a:lumOff val="-686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2812566"/>
                <a:satOff val="-4220"/>
                <a:lumOff val="-686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rgbClr val="000000"/>
              </a:solidFill>
            </a:rPr>
            <a:t>Конкретные требования к оснащенности ЦОК и испытательной базе</a:t>
          </a:r>
          <a:endParaRPr lang="ru-RU" sz="2300" kern="1200" dirty="0">
            <a:solidFill>
              <a:srgbClr val="000000"/>
            </a:solidFill>
          </a:endParaRPr>
        </a:p>
      </dsp:txBody>
      <dsp:txXfrm>
        <a:off x="532460" y="1207647"/>
        <a:ext cx="5490161" cy="973228"/>
      </dsp:txXfrm>
    </dsp:sp>
    <dsp:sp modelId="{70D62998-01DB-C340-9BA6-C3D7DAA98343}">
      <dsp:nvSpPr>
        <dsp:cNvPr id="0" name=""/>
        <dsp:cNvSpPr/>
      </dsp:nvSpPr>
      <dsp:spPr>
        <a:xfrm>
          <a:off x="1004362" y="2354736"/>
          <a:ext cx="6724861" cy="10337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5625132"/>
                <a:satOff val="-8440"/>
                <a:lumOff val="-1373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5625132"/>
                <a:satOff val="-8440"/>
                <a:lumOff val="-1373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l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rgbClr val="000000"/>
              </a:solidFill>
            </a:rPr>
            <a:t>Квалифицированный персонал ЦОК</a:t>
          </a:r>
          <a:endParaRPr lang="ru-RU" sz="2300" kern="1200" dirty="0">
            <a:solidFill>
              <a:srgbClr val="000000"/>
            </a:solidFill>
          </a:endParaRPr>
        </a:p>
      </dsp:txBody>
      <dsp:txXfrm>
        <a:off x="1034641" y="2385015"/>
        <a:ext cx="5490161" cy="973228"/>
      </dsp:txXfrm>
    </dsp:sp>
    <dsp:sp modelId="{0382248E-081B-B648-9918-366E4D5560DC}">
      <dsp:nvSpPr>
        <dsp:cNvPr id="0" name=""/>
        <dsp:cNvSpPr/>
      </dsp:nvSpPr>
      <dsp:spPr>
        <a:xfrm>
          <a:off x="1506543" y="3532104"/>
          <a:ext cx="6724861" cy="10337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8437698"/>
                <a:satOff val="-12660"/>
                <a:lumOff val="-2059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8437698"/>
                <a:satOff val="-12660"/>
                <a:lumOff val="-2059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rgbClr val="000000"/>
              </a:solidFill>
            </a:rPr>
            <a:t>Единые процедуры профессионального экзамена и оценочные средства</a:t>
          </a:r>
          <a:endParaRPr lang="ru-RU" sz="2300" kern="1200" dirty="0">
            <a:solidFill>
              <a:srgbClr val="000000"/>
            </a:solidFill>
          </a:endParaRPr>
        </a:p>
      </dsp:txBody>
      <dsp:txXfrm>
        <a:off x="1536822" y="3562383"/>
        <a:ext cx="5490161" cy="973228"/>
      </dsp:txXfrm>
    </dsp:sp>
    <dsp:sp modelId="{D78C307B-C89A-A842-9172-4968919E3149}">
      <dsp:nvSpPr>
        <dsp:cNvPr id="0" name=""/>
        <dsp:cNvSpPr/>
      </dsp:nvSpPr>
      <dsp:spPr>
        <a:xfrm>
          <a:off x="2008725" y="4709473"/>
          <a:ext cx="6724861" cy="1033786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11250264"/>
                <a:satOff val="-16880"/>
                <a:lumOff val="-2745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3">
                <a:hueOff val="11250264"/>
                <a:satOff val="-16880"/>
                <a:lumOff val="-2745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87630" tIns="87630" rIns="87630" bIns="87630" numCol="1" spcCol="1270" anchor="ctr" anchorCtr="0">
          <a:noAutofit/>
        </a:bodyPr>
        <a:lstStyle/>
        <a:p>
          <a:pPr lvl="0" algn="ctr" defTabSz="1022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300" kern="1200" dirty="0" smtClean="0">
              <a:solidFill>
                <a:srgbClr val="000000"/>
              </a:solidFill>
            </a:rPr>
            <a:t>Контроль деятельности ЦОК</a:t>
          </a:r>
          <a:endParaRPr lang="ru-RU" sz="2300" kern="1200" dirty="0">
            <a:solidFill>
              <a:srgbClr val="000000"/>
            </a:solidFill>
          </a:endParaRPr>
        </a:p>
      </dsp:txBody>
      <dsp:txXfrm>
        <a:off x="2039004" y="4739752"/>
        <a:ext cx="5490161" cy="973228"/>
      </dsp:txXfrm>
    </dsp:sp>
    <dsp:sp modelId="{F9AFD5E5-6A0E-8745-A052-F8297D2E26F0}">
      <dsp:nvSpPr>
        <dsp:cNvPr id="0" name=""/>
        <dsp:cNvSpPr/>
      </dsp:nvSpPr>
      <dsp:spPr>
        <a:xfrm>
          <a:off x="6052900" y="755238"/>
          <a:ext cx="671961" cy="67196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>
            <a:solidFill>
              <a:srgbClr val="000000"/>
            </a:solidFill>
          </a:endParaRPr>
        </a:p>
      </dsp:txBody>
      <dsp:txXfrm>
        <a:off x="6204091" y="755238"/>
        <a:ext cx="369579" cy="505651"/>
      </dsp:txXfrm>
    </dsp:sp>
    <dsp:sp modelId="{2309F5FC-A986-6147-9FF5-089E59779297}">
      <dsp:nvSpPr>
        <dsp:cNvPr id="0" name=""/>
        <dsp:cNvSpPr/>
      </dsp:nvSpPr>
      <dsp:spPr>
        <a:xfrm>
          <a:off x="6555081" y="1932606"/>
          <a:ext cx="671961" cy="67196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3572285"/>
            <a:satOff val="-4598"/>
            <a:lumOff val="-358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3572285"/>
              <a:satOff val="-4598"/>
              <a:lumOff val="-358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>
            <a:solidFill>
              <a:srgbClr val="000000"/>
            </a:solidFill>
          </a:endParaRPr>
        </a:p>
      </dsp:txBody>
      <dsp:txXfrm>
        <a:off x="6706272" y="1932606"/>
        <a:ext cx="369579" cy="505651"/>
      </dsp:txXfrm>
    </dsp:sp>
    <dsp:sp modelId="{696681B4-3C51-FD45-AEAA-DE5A9661592F}">
      <dsp:nvSpPr>
        <dsp:cNvPr id="0" name=""/>
        <dsp:cNvSpPr/>
      </dsp:nvSpPr>
      <dsp:spPr>
        <a:xfrm>
          <a:off x="7057263" y="3092745"/>
          <a:ext cx="671961" cy="67196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7144569"/>
            <a:satOff val="-9195"/>
            <a:lumOff val="-717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7144569"/>
              <a:satOff val="-9195"/>
              <a:lumOff val="-717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>
            <a:solidFill>
              <a:srgbClr val="000000"/>
            </a:solidFill>
          </a:endParaRPr>
        </a:p>
      </dsp:txBody>
      <dsp:txXfrm>
        <a:off x="7208454" y="3092745"/>
        <a:ext cx="369579" cy="505651"/>
      </dsp:txXfrm>
    </dsp:sp>
    <dsp:sp modelId="{1E759A98-48A2-4E45-933B-6CC824AFC756}">
      <dsp:nvSpPr>
        <dsp:cNvPr id="0" name=""/>
        <dsp:cNvSpPr/>
      </dsp:nvSpPr>
      <dsp:spPr>
        <a:xfrm>
          <a:off x="7559444" y="4281600"/>
          <a:ext cx="671961" cy="671961"/>
        </a:xfrm>
        <a:prstGeom prst="downArrow">
          <a:avLst>
            <a:gd name="adj1" fmla="val 55000"/>
            <a:gd name="adj2" fmla="val 45000"/>
          </a:avLst>
        </a:prstGeom>
        <a:solidFill>
          <a:schemeClr val="accent3">
            <a:tint val="40000"/>
            <a:alpha val="90000"/>
            <a:hueOff val="10716854"/>
            <a:satOff val="-13793"/>
            <a:lumOff val="-1075"/>
            <a:alphaOff val="0"/>
          </a:schemeClr>
        </a:solidFill>
        <a:ln w="9525" cap="flat" cmpd="sng" algn="ctr">
          <a:solidFill>
            <a:schemeClr val="accent3">
              <a:tint val="40000"/>
              <a:alpha val="90000"/>
              <a:hueOff val="10716854"/>
              <a:satOff val="-13793"/>
              <a:lumOff val="-1075"/>
              <a:alphaOff val="0"/>
            </a:schemeClr>
          </a:solidFill>
          <a:prstDash val="solid"/>
        </a:ln>
        <a:effectLst/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25400" h="3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ctr" anchorCtr="0">
          <a:noAutofit/>
        </a:bodyPr>
        <a:lstStyle/>
        <a:p>
          <a:pPr lvl="0" algn="ctr" defTabSz="13335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3000" kern="1200">
            <a:solidFill>
              <a:srgbClr val="000000"/>
            </a:solidFill>
          </a:endParaRPr>
        </a:p>
      </dsp:txBody>
      <dsp:txXfrm>
        <a:off x="7710635" y="4281600"/>
        <a:ext cx="369579" cy="505651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424F4EB-ABC1-46AF-9336-692E2C392219}">
      <dsp:nvSpPr>
        <dsp:cNvPr id="0" name=""/>
        <dsp:cNvSpPr/>
      </dsp:nvSpPr>
      <dsp:spPr>
        <a:xfrm>
          <a:off x="547897" y="2288"/>
          <a:ext cx="3205474" cy="694562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40005" tIns="26670" rIns="40005" bIns="26670" numCol="1" spcCol="1270" anchor="ctr" anchorCtr="0">
          <a:noAutofit/>
        </a:bodyPr>
        <a:lstStyle/>
        <a:p>
          <a:pPr lvl="0" algn="ctr" defTabSz="9334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100" kern="1200" dirty="0" smtClean="0"/>
            <a:t>Система ЭДО обеспечивает:</a:t>
          </a:r>
          <a:endParaRPr lang="ru-RU" sz="2100" kern="1200" dirty="0"/>
        </a:p>
      </dsp:txBody>
      <dsp:txXfrm>
        <a:off x="568240" y="22631"/>
        <a:ext cx="3164788" cy="653876"/>
      </dsp:txXfrm>
    </dsp:sp>
    <dsp:sp modelId="{C64021C7-E152-48D3-A203-3BE8B1B67BF0}">
      <dsp:nvSpPr>
        <dsp:cNvPr id="0" name=""/>
        <dsp:cNvSpPr/>
      </dsp:nvSpPr>
      <dsp:spPr>
        <a:xfrm>
          <a:off x="868445" y="696850"/>
          <a:ext cx="320547" cy="52092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520921"/>
              </a:lnTo>
              <a:lnTo>
                <a:pt x="320547" y="520921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9FDFB9F-BB53-41EC-808A-2AB731C86949}">
      <dsp:nvSpPr>
        <dsp:cNvPr id="0" name=""/>
        <dsp:cNvSpPr/>
      </dsp:nvSpPr>
      <dsp:spPr>
        <a:xfrm>
          <a:off x="1188992" y="870491"/>
          <a:ext cx="3653541" cy="6945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Ведение Реестров</a:t>
          </a:r>
          <a:endParaRPr lang="ru-RU" sz="1500" kern="1200" dirty="0"/>
        </a:p>
      </dsp:txBody>
      <dsp:txXfrm>
        <a:off x="1209335" y="890834"/>
        <a:ext cx="3612855" cy="653876"/>
      </dsp:txXfrm>
    </dsp:sp>
    <dsp:sp modelId="{642863D2-6E57-42C1-95DB-A6ACB6AD0923}">
      <dsp:nvSpPr>
        <dsp:cNvPr id="0" name=""/>
        <dsp:cNvSpPr/>
      </dsp:nvSpPr>
      <dsp:spPr>
        <a:xfrm>
          <a:off x="868445" y="696850"/>
          <a:ext cx="320547" cy="138912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89124"/>
              </a:lnTo>
              <a:lnTo>
                <a:pt x="320547" y="138912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6AA576B-A41A-495B-8AB3-F529192F4572}">
      <dsp:nvSpPr>
        <dsp:cNvPr id="0" name=""/>
        <dsp:cNvSpPr/>
      </dsp:nvSpPr>
      <dsp:spPr>
        <a:xfrm>
          <a:off x="1188992" y="1738693"/>
          <a:ext cx="3668811" cy="6945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Применение единых оценочных средств</a:t>
          </a:r>
          <a:endParaRPr lang="ru-RU" sz="1500" kern="1200" dirty="0"/>
        </a:p>
      </dsp:txBody>
      <dsp:txXfrm>
        <a:off x="1209335" y="1759036"/>
        <a:ext cx="3628125" cy="653876"/>
      </dsp:txXfrm>
    </dsp:sp>
    <dsp:sp modelId="{9F6B2409-108A-4747-89ED-B77A80A6B0F9}">
      <dsp:nvSpPr>
        <dsp:cNvPr id="0" name=""/>
        <dsp:cNvSpPr/>
      </dsp:nvSpPr>
      <dsp:spPr>
        <a:xfrm>
          <a:off x="868445" y="696850"/>
          <a:ext cx="320547" cy="225732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257327"/>
              </a:lnTo>
              <a:lnTo>
                <a:pt x="320547" y="2257327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9D7D9AE-DF48-4916-A58C-79A97F1ACA1F}">
      <dsp:nvSpPr>
        <dsp:cNvPr id="0" name=""/>
        <dsp:cNvSpPr/>
      </dsp:nvSpPr>
      <dsp:spPr>
        <a:xfrm>
          <a:off x="1188992" y="2606896"/>
          <a:ext cx="3692359" cy="6945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Представление результатов профессионального экзамена в Совет</a:t>
          </a:r>
          <a:endParaRPr lang="ru-RU" sz="1500" kern="1200" dirty="0"/>
        </a:p>
      </dsp:txBody>
      <dsp:txXfrm>
        <a:off x="1209335" y="2627239"/>
        <a:ext cx="3651673" cy="653876"/>
      </dsp:txXfrm>
    </dsp:sp>
    <dsp:sp modelId="{076D878D-CF3E-43FD-A3D5-C11877F984E1}">
      <dsp:nvSpPr>
        <dsp:cNvPr id="0" name=""/>
        <dsp:cNvSpPr/>
      </dsp:nvSpPr>
      <dsp:spPr>
        <a:xfrm>
          <a:off x="868445" y="696850"/>
          <a:ext cx="320547" cy="312553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125530"/>
              </a:lnTo>
              <a:lnTo>
                <a:pt x="320547" y="312553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13C87A0-7BEF-41BB-B0BC-F237BC402BF5}">
      <dsp:nvSpPr>
        <dsp:cNvPr id="0" name=""/>
        <dsp:cNvSpPr/>
      </dsp:nvSpPr>
      <dsp:spPr>
        <a:xfrm>
          <a:off x="1188992" y="3475099"/>
          <a:ext cx="3680957" cy="694562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8575" tIns="19050" rIns="28575" bIns="1905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500" kern="1200" dirty="0" smtClean="0"/>
            <a:t>Контроль соблюдения процедур проведения профессионального экзамена</a:t>
          </a:r>
          <a:endParaRPr lang="ru-RU" sz="1500" kern="1200" dirty="0"/>
        </a:p>
      </dsp:txBody>
      <dsp:txXfrm>
        <a:off x="1209335" y="3495442"/>
        <a:ext cx="3640271" cy="653876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CAE19F3-17DF-4441-AD47-047529D39E3F}">
      <dsp:nvSpPr>
        <dsp:cNvPr id="0" name=""/>
        <dsp:cNvSpPr/>
      </dsp:nvSpPr>
      <dsp:spPr>
        <a:xfrm>
          <a:off x="7176261" y="3578280"/>
          <a:ext cx="91440" cy="666301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6663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46A0B1-6A8E-4A40-8863-5EBA11AEDB51}">
      <dsp:nvSpPr>
        <dsp:cNvPr id="0" name=""/>
        <dsp:cNvSpPr/>
      </dsp:nvSpPr>
      <dsp:spPr>
        <a:xfrm>
          <a:off x="5121891" y="1457189"/>
          <a:ext cx="2100089" cy="6663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4064"/>
              </a:lnTo>
              <a:lnTo>
                <a:pt x="2100089" y="454064"/>
              </a:lnTo>
              <a:lnTo>
                <a:pt x="2100089" y="6663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C42CEE-BE0D-F140-BCF8-CE4A93FA278B}">
      <dsp:nvSpPr>
        <dsp:cNvPr id="0" name=""/>
        <dsp:cNvSpPr/>
      </dsp:nvSpPr>
      <dsp:spPr>
        <a:xfrm>
          <a:off x="3021801" y="3578280"/>
          <a:ext cx="1400059" cy="6663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54064"/>
              </a:lnTo>
              <a:lnTo>
                <a:pt x="1400059" y="454064"/>
              </a:lnTo>
              <a:lnTo>
                <a:pt x="1400059" y="6663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13422D6-E2C3-0245-B610-760556094E71}">
      <dsp:nvSpPr>
        <dsp:cNvPr id="0" name=""/>
        <dsp:cNvSpPr/>
      </dsp:nvSpPr>
      <dsp:spPr>
        <a:xfrm>
          <a:off x="1621741" y="3578280"/>
          <a:ext cx="1400059" cy="666301"/>
        </a:xfrm>
        <a:custGeom>
          <a:avLst/>
          <a:gdLst/>
          <a:ahLst/>
          <a:cxnLst/>
          <a:rect l="0" t="0" r="0" b="0"/>
          <a:pathLst>
            <a:path>
              <a:moveTo>
                <a:pt x="1400059" y="0"/>
              </a:moveTo>
              <a:lnTo>
                <a:pt x="1400059" y="454064"/>
              </a:lnTo>
              <a:lnTo>
                <a:pt x="0" y="454064"/>
              </a:lnTo>
              <a:lnTo>
                <a:pt x="0" y="666301"/>
              </a:lnTo>
            </a:path>
          </a:pathLst>
        </a:custGeom>
        <a:noFill/>
        <a:ln w="254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C71FF2-3C25-1049-8E53-61988BC9B7A0}">
      <dsp:nvSpPr>
        <dsp:cNvPr id="0" name=""/>
        <dsp:cNvSpPr/>
      </dsp:nvSpPr>
      <dsp:spPr>
        <a:xfrm>
          <a:off x="3021801" y="1457189"/>
          <a:ext cx="2100089" cy="666301"/>
        </a:xfrm>
        <a:custGeom>
          <a:avLst/>
          <a:gdLst/>
          <a:ahLst/>
          <a:cxnLst/>
          <a:rect l="0" t="0" r="0" b="0"/>
          <a:pathLst>
            <a:path>
              <a:moveTo>
                <a:pt x="2100089" y="0"/>
              </a:moveTo>
              <a:lnTo>
                <a:pt x="2100089" y="454064"/>
              </a:lnTo>
              <a:lnTo>
                <a:pt x="0" y="454064"/>
              </a:lnTo>
              <a:lnTo>
                <a:pt x="0" y="666301"/>
              </a:lnTo>
            </a:path>
          </a:pathLst>
        </a:custGeom>
        <a:noFill/>
        <a:ln w="254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-110000"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29C444E-A96C-AE41-B27C-C8248187439F}">
      <dsp:nvSpPr>
        <dsp:cNvPr id="0" name=""/>
        <dsp:cNvSpPr/>
      </dsp:nvSpPr>
      <dsp:spPr>
        <a:xfrm>
          <a:off x="3976387" y="2400"/>
          <a:ext cx="2291007" cy="145478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FEE29CB-C26C-2D43-A5E1-27DB7C5ABD68}">
      <dsp:nvSpPr>
        <dsp:cNvPr id="0" name=""/>
        <dsp:cNvSpPr/>
      </dsp:nvSpPr>
      <dsp:spPr>
        <a:xfrm>
          <a:off x="4230944" y="244228"/>
          <a:ext cx="2291007" cy="14547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Профессиональный экзамен</a:t>
          </a:r>
          <a:endParaRPr lang="ru-RU" sz="1800" kern="1200" dirty="0"/>
        </a:p>
      </dsp:txBody>
      <dsp:txXfrm>
        <a:off x="4273553" y="286837"/>
        <a:ext cx="2205789" cy="1369571"/>
      </dsp:txXfrm>
    </dsp:sp>
    <dsp:sp modelId="{3100BF01-6FEF-9E4B-B275-AEBF5910A096}">
      <dsp:nvSpPr>
        <dsp:cNvPr id="0" name=""/>
        <dsp:cNvSpPr/>
      </dsp:nvSpPr>
      <dsp:spPr>
        <a:xfrm>
          <a:off x="1876297" y="2123490"/>
          <a:ext cx="2291007" cy="14547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58794128-CAF6-B946-B9F2-325B1F92F9FF}">
      <dsp:nvSpPr>
        <dsp:cNvPr id="0" name=""/>
        <dsp:cNvSpPr/>
      </dsp:nvSpPr>
      <dsp:spPr>
        <a:xfrm>
          <a:off x="2130854" y="2365319"/>
          <a:ext cx="2291007" cy="14547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Практическая часть</a:t>
          </a:r>
          <a:endParaRPr lang="ru-RU" sz="1800" kern="1200" dirty="0"/>
        </a:p>
      </dsp:txBody>
      <dsp:txXfrm>
        <a:off x="2173463" y="2407928"/>
        <a:ext cx="2205789" cy="1369571"/>
      </dsp:txXfrm>
    </dsp:sp>
    <dsp:sp modelId="{87B1FF5A-50C8-234F-A7AB-0920833A1C94}">
      <dsp:nvSpPr>
        <dsp:cNvPr id="0" name=""/>
        <dsp:cNvSpPr/>
      </dsp:nvSpPr>
      <dsp:spPr>
        <a:xfrm>
          <a:off x="476238" y="4244581"/>
          <a:ext cx="2291007" cy="145478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8201AC02-B187-2248-B223-41C1CBA6A828}">
      <dsp:nvSpPr>
        <dsp:cNvPr id="0" name=""/>
        <dsp:cNvSpPr/>
      </dsp:nvSpPr>
      <dsp:spPr>
        <a:xfrm>
          <a:off x="730794" y="4486410"/>
          <a:ext cx="2291007" cy="14547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smtClean="0"/>
            <a:t>Профессиональная задача</a:t>
          </a:r>
          <a:endParaRPr lang="ru-RU" sz="1800" kern="1200" dirty="0"/>
        </a:p>
      </dsp:txBody>
      <dsp:txXfrm>
        <a:off x="773403" y="4529019"/>
        <a:ext cx="2205789" cy="1369571"/>
      </dsp:txXfrm>
    </dsp:sp>
    <dsp:sp modelId="{240519F7-446A-E94E-8B3D-A99889CCB566}">
      <dsp:nvSpPr>
        <dsp:cNvPr id="0" name=""/>
        <dsp:cNvSpPr/>
      </dsp:nvSpPr>
      <dsp:spPr>
        <a:xfrm>
          <a:off x="3276357" y="4244581"/>
          <a:ext cx="2291007" cy="145478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AB30D64E-DACA-2648-A138-9FB41EB299F4}">
      <dsp:nvSpPr>
        <dsp:cNvPr id="0" name=""/>
        <dsp:cNvSpPr/>
      </dsp:nvSpPr>
      <dsp:spPr>
        <a:xfrm>
          <a:off x="3530914" y="4486410"/>
          <a:ext cx="2291007" cy="14547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Оценочный лист (оценка выполнения трудовых функций, действий, умений)</a:t>
          </a:r>
          <a:endParaRPr lang="ru-RU" sz="1800" kern="1200" dirty="0"/>
        </a:p>
      </dsp:txBody>
      <dsp:txXfrm>
        <a:off x="3573523" y="4529019"/>
        <a:ext cx="2205789" cy="1369571"/>
      </dsp:txXfrm>
    </dsp:sp>
    <dsp:sp modelId="{62D8BF39-ADE9-554D-B0E0-EBD6756A4140}">
      <dsp:nvSpPr>
        <dsp:cNvPr id="0" name=""/>
        <dsp:cNvSpPr/>
      </dsp:nvSpPr>
      <dsp:spPr>
        <a:xfrm>
          <a:off x="6076477" y="2123490"/>
          <a:ext cx="2291007" cy="145478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CF0AA6C4-2369-4E44-8F5E-041E8D60E15A}">
      <dsp:nvSpPr>
        <dsp:cNvPr id="0" name=""/>
        <dsp:cNvSpPr/>
      </dsp:nvSpPr>
      <dsp:spPr>
        <a:xfrm>
          <a:off x="6331033" y="2365319"/>
          <a:ext cx="2291007" cy="14547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Теоретическая часть</a:t>
          </a:r>
          <a:endParaRPr lang="ru-RU" sz="1800" kern="1200" dirty="0"/>
        </a:p>
      </dsp:txBody>
      <dsp:txXfrm>
        <a:off x="6373642" y="2407928"/>
        <a:ext cx="2205789" cy="1369571"/>
      </dsp:txXfrm>
    </dsp:sp>
    <dsp:sp modelId="{174239ED-DD33-F44E-B59C-B1435A2B0ACB}">
      <dsp:nvSpPr>
        <dsp:cNvPr id="0" name=""/>
        <dsp:cNvSpPr/>
      </dsp:nvSpPr>
      <dsp:spPr>
        <a:xfrm>
          <a:off x="6076477" y="4244581"/>
          <a:ext cx="2291007" cy="1454789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</dsp:sp>
    <dsp:sp modelId="{FEB8D923-5E16-E348-A88A-F7E730D518F6}">
      <dsp:nvSpPr>
        <dsp:cNvPr id="0" name=""/>
        <dsp:cNvSpPr/>
      </dsp:nvSpPr>
      <dsp:spPr>
        <a:xfrm>
          <a:off x="6331033" y="4486410"/>
          <a:ext cx="2291007" cy="145478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Экзаменационный билет, экзаменационный лист</a:t>
          </a:r>
          <a:endParaRPr lang="ru-RU" sz="1800" kern="1200" dirty="0"/>
        </a:p>
      </dsp:txBody>
      <dsp:txXfrm>
        <a:off x="6373642" y="4529019"/>
        <a:ext cx="2205789" cy="1369571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A55E6-AA1A-3C4C-8D47-99C60CDCC0B2}">
      <dsp:nvSpPr>
        <dsp:cNvPr id="0" name=""/>
        <dsp:cNvSpPr/>
      </dsp:nvSpPr>
      <dsp:spPr>
        <a:xfrm>
          <a:off x="0" y="2683"/>
          <a:ext cx="8675852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8FF9496-07D5-6749-B064-5798481CF6FD}">
      <dsp:nvSpPr>
        <dsp:cNvPr id="0" name=""/>
        <dsp:cNvSpPr/>
      </dsp:nvSpPr>
      <dsp:spPr>
        <a:xfrm>
          <a:off x="0" y="2683"/>
          <a:ext cx="2967640" cy="54898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7160" tIns="137160" rIns="137160" bIns="137160" numCol="1" spcCol="1270" anchor="t" anchorCtr="0">
          <a:noAutofit/>
        </a:bodyPr>
        <a:lstStyle/>
        <a:p>
          <a:pPr lvl="0" algn="l" defTabSz="16002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3600" kern="1200" dirty="0" smtClean="0">
              <a:solidFill>
                <a:srgbClr val="0000FF"/>
              </a:solidFill>
            </a:rPr>
            <a:t>Участие в разработке ФГОС и ОП</a:t>
          </a:r>
          <a:endParaRPr lang="ru-RU" sz="3600" kern="1200" dirty="0">
            <a:solidFill>
              <a:srgbClr val="0000FF"/>
            </a:solidFill>
          </a:endParaRPr>
        </a:p>
      </dsp:txBody>
      <dsp:txXfrm>
        <a:off x="0" y="2683"/>
        <a:ext cx="2967640" cy="5489839"/>
      </dsp:txXfrm>
    </dsp:sp>
    <dsp:sp modelId="{94E0A68B-7DF4-954F-964C-EC4D4D029EB2}">
      <dsp:nvSpPr>
        <dsp:cNvPr id="0" name=""/>
        <dsp:cNvSpPr/>
      </dsp:nvSpPr>
      <dsp:spPr>
        <a:xfrm>
          <a:off x="3074648" y="39742"/>
          <a:ext cx="5600076" cy="741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Разработка ФГОС и ОП по имеющимся ПС:</a:t>
          </a:r>
          <a:endParaRPr lang="ru-RU" sz="2400" kern="1200" dirty="0"/>
        </a:p>
      </dsp:txBody>
      <dsp:txXfrm>
        <a:off x="3074648" y="39742"/>
        <a:ext cx="5600076" cy="741181"/>
      </dsp:txXfrm>
    </dsp:sp>
    <dsp:sp modelId="{6D75647C-6A40-6346-98FC-23A9F50EF0EF}">
      <dsp:nvSpPr>
        <dsp:cNvPr id="0" name=""/>
        <dsp:cNvSpPr/>
      </dsp:nvSpPr>
      <dsp:spPr>
        <a:xfrm>
          <a:off x="2967640" y="780924"/>
          <a:ext cx="57070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F49A5AE-DF95-3742-8C73-EA4A36C330F0}">
      <dsp:nvSpPr>
        <dsp:cNvPr id="0" name=""/>
        <dsp:cNvSpPr/>
      </dsp:nvSpPr>
      <dsp:spPr>
        <a:xfrm>
          <a:off x="3074648" y="817983"/>
          <a:ext cx="5600076" cy="741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b="1" kern="1200" dirty="0" smtClean="0"/>
            <a:t>Специалист сварочного производства, Специалист по неразрушающему контролю </a:t>
          </a:r>
          <a:r>
            <a:rPr lang="ru-RU" sz="1800" b="1" kern="1200" dirty="0" smtClean="0"/>
            <a:t>– высшее образование</a:t>
          </a:r>
          <a:endParaRPr lang="ru-RU" sz="1800" b="1" kern="1200" dirty="0"/>
        </a:p>
      </dsp:txBody>
      <dsp:txXfrm>
        <a:off x="3074648" y="817983"/>
        <a:ext cx="5600076" cy="741181"/>
      </dsp:txXfrm>
    </dsp:sp>
    <dsp:sp modelId="{1574EE45-FED9-4D42-916A-FB066F4C23D1}">
      <dsp:nvSpPr>
        <dsp:cNvPr id="0" name=""/>
        <dsp:cNvSpPr/>
      </dsp:nvSpPr>
      <dsp:spPr>
        <a:xfrm>
          <a:off x="2967640" y="1559165"/>
          <a:ext cx="57070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B0E04D18-D83F-8849-AA93-70F2C56A510B}">
      <dsp:nvSpPr>
        <dsp:cNvPr id="0" name=""/>
        <dsp:cNvSpPr/>
      </dsp:nvSpPr>
      <dsp:spPr>
        <a:xfrm>
          <a:off x="3074648" y="1596224"/>
          <a:ext cx="5600076" cy="741181"/>
        </a:xfrm>
        <a:prstGeom prst="rect">
          <a:avLst/>
        </a:prstGeom>
        <a:noFill/>
        <a:ln>
          <a:solidFill>
            <a:schemeClr val="accent1"/>
          </a:solidFill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Дефектоскопист, резчик, сварщик-оператор - СПО</a:t>
          </a:r>
          <a:endParaRPr lang="ru-RU" sz="2400" kern="1200" dirty="0"/>
        </a:p>
      </dsp:txBody>
      <dsp:txXfrm>
        <a:off x="3074648" y="1596224"/>
        <a:ext cx="5600076" cy="741181"/>
      </dsp:txXfrm>
    </dsp:sp>
    <dsp:sp modelId="{5F0AA318-BD34-D748-A6B4-878E3BA3D18A}">
      <dsp:nvSpPr>
        <dsp:cNvPr id="0" name=""/>
        <dsp:cNvSpPr/>
      </dsp:nvSpPr>
      <dsp:spPr>
        <a:xfrm>
          <a:off x="2967640" y="2337406"/>
          <a:ext cx="57070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7401A5B6-3AD4-094D-A4D1-E4037BC75705}">
      <dsp:nvSpPr>
        <dsp:cNvPr id="0" name=""/>
        <dsp:cNvSpPr/>
      </dsp:nvSpPr>
      <dsp:spPr>
        <a:xfrm>
          <a:off x="3074648" y="2374465"/>
          <a:ext cx="5600076" cy="741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Подготовка внесений </a:t>
          </a:r>
          <a:r>
            <a:rPr lang="ru-RU" sz="2400" kern="1200" dirty="0" smtClean="0"/>
            <a:t>изменений в приказы МОН РФ:</a:t>
          </a:r>
          <a:endParaRPr lang="ru-RU" sz="2400" kern="1200" dirty="0"/>
        </a:p>
      </dsp:txBody>
      <dsp:txXfrm>
        <a:off x="3074648" y="2374465"/>
        <a:ext cx="5600076" cy="741181"/>
      </dsp:txXfrm>
    </dsp:sp>
    <dsp:sp modelId="{B562C296-7341-9C45-B582-0BFA1B1875E8}">
      <dsp:nvSpPr>
        <dsp:cNvPr id="0" name=""/>
        <dsp:cNvSpPr/>
      </dsp:nvSpPr>
      <dsp:spPr>
        <a:xfrm>
          <a:off x="2967640" y="3115647"/>
          <a:ext cx="57070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242F7B22-0D9C-9C40-B547-7C4058C2178A}">
      <dsp:nvSpPr>
        <dsp:cNvPr id="0" name=""/>
        <dsp:cNvSpPr/>
      </dsp:nvSpPr>
      <dsp:spPr>
        <a:xfrm>
          <a:off x="3074648" y="3152706"/>
          <a:ext cx="5600076" cy="741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- По направлениям подготовки по наименованиям профессий и специальностей в СПО;</a:t>
          </a:r>
          <a:endParaRPr lang="ru-RU" sz="1800" kern="1200" dirty="0"/>
        </a:p>
      </dsp:txBody>
      <dsp:txXfrm>
        <a:off x="3074648" y="3152706"/>
        <a:ext cx="5600076" cy="741181"/>
      </dsp:txXfrm>
    </dsp:sp>
    <dsp:sp modelId="{D1B327AB-5912-8041-B3E3-DC834CBDEE90}">
      <dsp:nvSpPr>
        <dsp:cNvPr id="0" name=""/>
        <dsp:cNvSpPr/>
      </dsp:nvSpPr>
      <dsp:spPr>
        <a:xfrm>
          <a:off x="2967640" y="3893888"/>
          <a:ext cx="57070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8E3B544D-0578-3844-86CC-65992AD69770}">
      <dsp:nvSpPr>
        <dsp:cNvPr id="0" name=""/>
        <dsp:cNvSpPr/>
      </dsp:nvSpPr>
      <dsp:spPr>
        <a:xfrm>
          <a:off x="3074648" y="3930947"/>
          <a:ext cx="5600076" cy="741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- По наименованиям профессий и специальностям в профессиональном обучении</a:t>
          </a:r>
          <a:endParaRPr lang="ru-RU" sz="1800" kern="1200" dirty="0"/>
        </a:p>
      </dsp:txBody>
      <dsp:txXfrm>
        <a:off x="3074648" y="3930947"/>
        <a:ext cx="5600076" cy="741181"/>
      </dsp:txXfrm>
    </dsp:sp>
    <dsp:sp modelId="{E950FE30-D72E-0A45-B9B1-C4AE37BB1B3D}">
      <dsp:nvSpPr>
        <dsp:cNvPr id="0" name=""/>
        <dsp:cNvSpPr/>
      </dsp:nvSpPr>
      <dsp:spPr>
        <a:xfrm>
          <a:off x="2967640" y="4672129"/>
          <a:ext cx="57070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2722C90-1905-DD46-9B4C-B9AFA182E2CD}">
      <dsp:nvSpPr>
        <dsp:cNvPr id="0" name=""/>
        <dsp:cNvSpPr/>
      </dsp:nvSpPr>
      <dsp:spPr>
        <a:xfrm>
          <a:off x="3074648" y="4709188"/>
          <a:ext cx="5600076" cy="7411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lvl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800" kern="1200" dirty="0" smtClean="0"/>
            <a:t>Коммуникация с региональной системой образования</a:t>
          </a:r>
          <a:endParaRPr lang="ru-RU" sz="1800" kern="1200" dirty="0"/>
        </a:p>
      </dsp:txBody>
      <dsp:txXfrm>
        <a:off x="3074648" y="4709188"/>
        <a:ext cx="5600076" cy="741181"/>
      </dsp:txXfrm>
    </dsp:sp>
    <dsp:sp modelId="{64C0E0AA-8E13-DA49-980A-57DFFD60CC64}">
      <dsp:nvSpPr>
        <dsp:cNvPr id="0" name=""/>
        <dsp:cNvSpPr/>
      </dsp:nvSpPr>
      <dsp:spPr>
        <a:xfrm>
          <a:off x="2967640" y="5450370"/>
          <a:ext cx="57070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4B67B4E-1372-4111-869D-7F7F0D26B15F}">
      <dsp:nvSpPr>
        <dsp:cNvPr id="0" name=""/>
        <dsp:cNvSpPr/>
      </dsp:nvSpPr>
      <dsp:spPr>
        <a:xfrm>
          <a:off x="2331" y="528884"/>
          <a:ext cx="3603197" cy="1441279"/>
        </a:xfrm>
        <a:prstGeom prst="chevron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ПС</a:t>
          </a:r>
          <a:endParaRPr lang="ru-RU" sz="2600" kern="1200" dirty="0"/>
        </a:p>
      </dsp:txBody>
      <dsp:txXfrm>
        <a:off x="722971" y="528884"/>
        <a:ext cx="2161918" cy="1441279"/>
      </dsp:txXfrm>
    </dsp:sp>
    <dsp:sp modelId="{D51C56FF-AC78-4802-AB82-C6A40C4AF729}">
      <dsp:nvSpPr>
        <dsp:cNvPr id="0" name=""/>
        <dsp:cNvSpPr/>
      </dsp:nvSpPr>
      <dsp:spPr>
        <a:xfrm>
          <a:off x="3137114" y="651392"/>
          <a:ext cx="2990654" cy="1196261"/>
        </a:xfrm>
        <a:prstGeom prst="chevron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Профессиональные Квалификации (ПК)</a:t>
          </a:r>
          <a:endParaRPr lang="ru-RU" sz="1400" kern="1200" dirty="0"/>
        </a:p>
      </dsp:txBody>
      <dsp:txXfrm>
        <a:off x="3735245" y="651392"/>
        <a:ext cx="1794393" cy="1196261"/>
      </dsp:txXfrm>
    </dsp:sp>
    <dsp:sp modelId="{391D03F9-0D99-4047-9A19-98B98D47FEB6}">
      <dsp:nvSpPr>
        <dsp:cNvPr id="0" name=""/>
        <dsp:cNvSpPr/>
      </dsp:nvSpPr>
      <dsp:spPr>
        <a:xfrm>
          <a:off x="5709076" y="651392"/>
          <a:ext cx="2990654" cy="1196261"/>
        </a:xfrm>
        <a:prstGeom prst="chevron">
          <a:avLst/>
        </a:prstGeom>
        <a:solidFill>
          <a:schemeClr val="accent5">
            <a:tint val="40000"/>
            <a:alpha val="90000"/>
            <a:hueOff val="-2148096"/>
            <a:satOff val="9651"/>
            <a:lumOff val="663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2148096"/>
              <a:satOff val="9651"/>
              <a:lumOff val="663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Приказы Минтруда РФ, решения НСПК по ПК</a:t>
          </a:r>
          <a:endParaRPr lang="ru-RU" sz="1400" kern="1200" dirty="0"/>
        </a:p>
      </dsp:txBody>
      <dsp:txXfrm>
        <a:off x="6307207" y="651392"/>
        <a:ext cx="1794393" cy="1196261"/>
      </dsp:txXfrm>
    </dsp:sp>
    <dsp:sp modelId="{75D7762E-22B9-42D7-89B6-5AEB8A0C47B8}">
      <dsp:nvSpPr>
        <dsp:cNvPr id="0" name=""/>
        <dsp:cNvSpPr/>
      </dsp:nvSpPr>
      <dsp:spPr>
        <a:xfrm>
          <a:off x="2331" y="2171942"/>
          <a:ext cx="3603197" cy="1441279"/>
        </a:xfrm>
        <a:prstGeom prst="chevron">
          <a:avLst/>
        </a:prstGeom>
        <a:gradFill rotWithShape="0">
          <a:gsLst>
            <a:gs pos="0">
              <a:schemeClr val="accent5">
                <a:hueOff val="-4966938"/>
                <a:satOff val="19906"/>
                <a:lumOff val="4314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4966938"/>
                <a:satOff val="19906"/>
                <a:lumOff val="4314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smtClean="0"/>
            <a:t>ФГОС СПО</a:t>
          </a:r>
          <a:endParaRPr lang="ru-RU" sz="2600" kern="1200" dirty="0"/>
        </a:p>
      </dsp:txBody>
      <dsp:txXfrm>
        <a:off x="722971" y="2171942"/>
        <a:ext cx="2161918" cy="1441279"/>
      </dsp:txXfrm>
    </dsp:sp>
    <dsp:sp modelId="{DD9821C1-4A45-4F4C-9766-11A657D107F5}">
      <dsp:nvSpPr>
        <dsp:cNvPr id="0" name=""/>
        <dsp:cNvSpPr/>
      </dsp:nvSpPr>
      <dsp:spPr>
        <a:xfrm>
          <a:off x="3137114" y="2294451"/>
          <a:ext cx="2990654" cy="1196261"/>
        </a:xfrm>
        <a:prstGeom prst="chevron">
          <a:avLst/>
        </a:prstGeom>
        <a:solidFill>
          <a:schemeClr val="accent5">
            <a:tint val="40000"/>
            <a:alpha val="90000"/>
            <a:hueOff val="-4296193"/>
            <a:satOff val="19301"/>
            <a:lumOff val="132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4296193"/>
              <a:satOff val="19301"/>
              <a:lumOff val="132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kern="1200" dirty="0" smtClean="0"/>
            <a:t>Перечень профессий и специальностей СПО</a:t>
          </a:r>
        </a:p>
      </dsp:txBody>
      <dsp:txXfrm>
        <a:off x="3735245" y="2294451"/>
        <a:ext cx="1794393" cy="1196261"/>
      </dsp:txXfrm>
    </dsp:sp>
    <dsp:sp modelId="{F79C5FAB-CFB5-4D39-8E26-4F8EFB87B708}">
      <dsp:nvSpPr>
        <dsp:cNvPr id="0" name=""/>
        <dsp:cNvSpPr/>
      </dsp:nvSpPr>
      <dsp:spPr>
        <a:xfrm>
          <a:off x="5709076" y="2294451"/>
          <a:ext cx="2990654" cy="1196261"/>
        </a:xfrm>
        <a:prstGeom prst="chevron">
          <a:avLst/>
        </a:prstGeom>
        <a:solidFill>
          <a:schemeClr val="accent5">
            <a:tint val="40000"/>
            <a:alpha val="90000"/>
            <a:hueOff val="-6444289"/>
            <a:satOff val="28952"/>
            <a:lumOff val="1990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6444289"/>
              <a:satOff val="28952"/>
              <a:lumOff val="199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smtClean="0"/>
            <a:t>Приказ МОН РФ</a:t>
          </a:r>
        </a:p>
        <a:p>
          <a:pPr marL="0" marR="0" lvl="0" indent="0" algn="ctr" defTabSz="914400" eaLnBrk="1" fontAlgn="auto" latinLnBrk="0" hangingPunct="1">
            <a:lnSpc>
              <a:spcPct val="100000"/>
            </a:lnSpc>
            <a:spcBef>
              <a:spcPct val="0"/>
            </a:spcBef>
            <a:spcAft>
              <a:spcPts val="0"/>
            </a:spcAft>
            <a:buClrTx/>
            <a:buSzTx/>
            <a:buFontTx/>
            <a:buNone/>
            <a:tabLst/>
            <a:defRPr/>
          </a:pPr>
          <a:r>
            <a:rPr lang="ru-RU" sz="1400" kern="1200" dirty="0" smtClean="0"/>
            <a:t> № 1350 от 18.11.2015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ru-RU" sz="1400" kern="1200" dirty="0"/>
        </a:p>
      </dsp:txBody>
      <dsp:txXfrm>
        <a:off x="6307207" y="2294451"/>
        <a:ext cx="1794393" cy="1196261"/>
      </dsp:txXfrm>
    </dsp:sp>
    <dsp:sp modelId="{A6917876-49A9-4F8D-B1B2-6DF751D32BE6}">
      <dsp:nvSpPr>
        <dsp:cNvPr id="0" name=""/>
        <dsp:cNvSpPr/>
      </dsp:nvSpPr>
      <dsp:spPr>
        <a:xfrm>
          <a:off x="2331" y="3815000"/>
          <a:ext cx="3603197" cy="1441279"/>
        </a:xfrm>
        <a:prstGeom prst="chevron">
          <a:avLst/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33020" tIns="16510" rIns="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600" kern="1200" dirty="0" err="1" smtClean="0"/>
            <a:t>Профобучение</a:t>
          </a:r>
          <a:endParaRPr lang="ru-RU" sz="2600" kern="1200" dirty="0"/>
        </a:p>
      </dsp:txBody>
      <dsp:txXfrm>
        <a:off x="722971" y="3815000"/>
        <a:ext cx="2161918" cy="1441279"/>
      </dsp:txXfrm>
    </dsp:sp>
    <dsp:sp modelId="{65F29D99-82AA-4782-A4C1-B6AE7A9448F0}">
      <dsp:nvSpPr>
        <dsp:cNvPr id="0" name=""/>
        <dsp:cNvSpPr/>
      </dsp:nvSpPr>
      <dsp:spPr>
        <a:xfrm>
          <a:off x="3137114" y="3937509"/>
          <a:ext cx="2990654" cy="1196261"/>
        </a:xfrm>
        <a:prstGeom prst="chevron">
          <a:avLst/>
        </a:prstGeom>
        <a:solidFill>
          <a:schemeClr val="accent5">
            <a:tint val="40000"/>
            <a:alpha val="90000"/>
            <a:hueOff val="-8592385"/>
            <a:satOff val="38602"/>
            <a:lumOff val="2654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8592385"/>
              <a:satOff val="38602"/>
              <a:lumOff val="2654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0" kern="1200" dirty="0" smtClean="0"/>
            <a:t>Перечень профессий рабочих, должностей служащих, по которым осуществляется профессиональное обучение</a:t>
          </a:r>
          <a:endParaRPr lang="ru-RU" sz="1400" b="0" kern="1200" dirty="0"/>
        </a:p>
      </dsp:txBody>
      <dsp:txXfrm>
        <a:off x="3735245" y="3937509"/>
        <a:ext cx="1794393" cy="1196261"/>
      </dsp:txXfrm>
    </dsp:sp>
    <dsp:sp modelId="{A6A65B3C-7B31-4BD1-BEC9-21540FEACD94}">
      <dsp:nvSpPr>
        <dsp:cNvPr id="0" name=""/>
        <dsp:cNvSpPr/>
      </dsp:nvSpPr>
      <dsp:spPr>
        <a:xfrm>
          <a:off x="5709076" y="3937509"/>
          <a:ext cx="2990654" cy="1196261"/>
        </a:xfrm>
        <a:prstGeom prst="chevron">
          <a:avLst/>
        </a:prstGeom>
        <a:solidFill>
          <a:schemeClr val="accent5">
            <a:tint val="40000"/>
            <a:alpha val="90000"/>
            <a:hueOff val="-10740482"/>
            <a:satOff val="48253"/>
            <a:lumOff val="3317"/>
            <a:alphaOff val="0"/>
          </a:schemeClr>
        </a:solidFill>
        <a:ln w="9525" cap="flat" cmpd="sng" algn="ctr">
          <a:solidFill>
            <a:schemeClr val="accent5">
              <a:tint val="40000"/>
              <a:alpha val="90000"/>
              <a:hueOff val="-10740482"/>
              <a:satOff val="48253"/>
              <a:lumOff val="331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/>
          <a:lightRig rig="flat" dir="t"/>
        </a:scene3d>
        <a:sp3d extrusionH="12700" prstMaterial="plastic">
          <a:bevelT w="50800" h="50800"/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17780" tIns="8890" rIns="0" bIns="8890" numCol="1" spcCol="1270" anchor="ctr" anchorCtr="0">
          <a:noAutofit/>
        </a:bodyPr>
        <a:lstStyle/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Приказ МОН РФ 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№ 513 от 2.07.2013 г.</a:t>
          </a:r>
        </a:p>
        <a:p>
          <a:pPr lvl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400" b="1" kern="1200" dirty="0" smtClean="0">
              <a:solidFill>
                <a:srgbClr val="FF0000"/>
              </a:solidFill>
            </a:rPr>
            <a:t>Необходимо обновление! </a:t>
          </a:r>
          <a:endParaRPr lang="ru-RU" sz="1400" b="1" kern="1200" dirty="0">
            <a:solidFill>
              <a:srgbClr val="FF0000"/>
            </a:solidFill>
          </a:endParaRPr>
        </a:p>
      </dsp:txBody>
      <dsp:txXfrm>
        <a:off x="6307207" y="3937509"/>
        <a:ext cx="1794393" cy="1196261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DA55E6-AA1A-3C4C-8D47-99C60CDCC0B2}">
      <dsp:nvSpPr>
        <dsp:cNvPr id="0" name=""/>
        <dsp:cNvSpPr/>
      </dsp:nvSpPr>
      <dsp:spPr>
        <a:xfrm>
          <a:off x="0" y="0"/>
          <a:ext cx="8451465" cy="0"/>
        </a:xfrm>
        <a:prstGeom prst="line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tint val="100000"/>
                <a:shade val="100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tint val="50000"/>
                <a:shade val="100000"/>
                <a:satMod val="350000"/>
              </a:schemeClr>
            </a:gs>
          </a:gsLst>
          <a:lin ang="16200000" scaled="0"/>
        </a:gradFill>
        <a:ln w="952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58FF9496-07D5-6749-B064-5798481CF6FD}">
      <dsp:nvSpPr>
        <dsp:cNvPr id="0" name=""/>
        <dsp:cNvSpPr/>
      </dsp:nvSpPr>
      <dsp:spPr>
        <a:xfrm>
          <a:off x="0" y="0"/>
          <a:ext cx="2890887" cy="5021843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>
              <a:solidFill>
                <a:srgbClr val="0000FF"/>
              </a:solidFill>
            </a:rPr>
            <a:t>Профессионально-общественная аккредитация образовательных программ</a:t>
          </a:r>
          <a:endParaRPr lang="ru-RU" sz="2400" kern="1200" dirty="0">
            <a:solidFill>
              <a:srgbClr val="0000FF"/>
            </a:solidFill>
          </a:endParaRPr>
        </a:p>
      </dsp:txBody>
      <dsp:txXfrm>
        <a:off x="0" y="0"/>
        <a:ext cx="2890887" cy="5021843"/>
      </dsp:txXfrm>
    </dsp:sp>
    <dsp:sp modelId="{94E0A68B-7DF4-954F-964C-EC4D4D029EB2}">
      <dsp:nvSpPr>
        <dsp:cNvPr id="0" name=""/>
        <dsp:cNvSpPr/>
      </dsp:nvSpPr>
      <dsp:spPr>
        <a:xfrm>
          <a:off x="2995127" y="78466"/>
          <a:ext cx="5455239" cy="1569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Помощь организациям, осуществляющим образовательную деятельность в разработке образовательных программ</a:t>
          </a:r>
          <a:endParaRPr lang="ru-RU" sz="2400" kern="1200" dirty="0"/>
        </a:p>
      </dsp:txBody>
      <dsp:txXfrm>
        <a:off x="2995127" y="78466"/>
        <a:ext cx="5455239" cy="1569325"/>
      </dsp:txXfrm>
    </dsp:sp>
    <dsp:sp modelId="{6D75647C-6A40-6346-98FC-23A9F50EF0EF}">
      <dsp:nvSpPr>
        <dsp:cNvPr id="0" name=""/>
        <dsp:cNvSpPr/>
      </dsp:nvSpPr>
      <dsp:spPr>
        <a:xfrm>
          <a:off x="2890887" y="1647792"/>
          <a:ext cx="55594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F49A5AE-DF95-3742-8C73-EA4A36C330F0}">
      <dsp:nvSpPr>
        <dsp:cNvPr id="0" name=""/>
        <dsp:cNvSpPr/>
      </dsp:nvSpPr>
      <dsp:spPr>
        <a:xfrm>
          <a:off x="2995127" y="1726258"/>
          <a:ext cx="5455239" cy="1569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Коммуникации с региональными методическими центрами, ОИВ, системой образования</a:t>
          </a:r>
          <a:endParaRPr lang="ru-RU" sz="2400" kern="1200" dirty="0"/>
        </a:p>
      </dsp:txBody>
      <dsp:txXfrm>
        <a:off x="2995127" y="1726258"/>
        <a:ext cx="5455239" cy="1569325"/>
      </dsp:txXfrm>
    </dsp:sp>
    <dsp:sp modelId="{1574EE45-FED9-4D42-916A-FB066F4C23D1}">
      <dsp:nvSpPr>
        <dsp:cNvPr id="0" name=""/>
        <dsp:cNvSpPr/>
      </dsp:nvSpPr>
      <dsp:spPr>
        <a:xfrm>
          <a:off x="2890887" y="3295584"/>
          <a:ext cx="55594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E06C25D-61FC-C142-9AE3-D1FD3DB28383}">
      <dsp:nvSpPr>
        <dsp:cNvPr id="0" name=""/>
        <dsp:cNvSpPr/>
      </dsp:nvSpPr>
      <dsp:spPr>
        <a:xfrm>
          <a:off x="2995127" y="3374050"/>
          <a:ext cx="5455239" cy="156932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lvl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2400" kern="1200" dirty="0" smtClean="0"/>
            <a:t>Выход на оказание услуг по ПОА</a:t>
          </a:r>
          <a:endParaRPr lang="ru-RU" sz="2400" kern="1200" dirty="0"/>
        </a:p>
      </dsp:txBody>
      <dsp:txXfrm>
        <a:off x="2995127" y="3374050"/>
        <a:ext cx="5455239" cy="1569325"/>
      </dsp:txXfrm>
    </dsp:sp>
    <dsp:sp modelId="{94861153-189B-4B41-8D36-FD550D1FE688}">
      <dsp:nvSpPr>
        <dsp:cNvPr id="0" name=""/>
        <dsp:cNvSpPr/>
      </dsp:nvSpPr>
      <dsp:spPr>
        <a:xfrm>
          <a:off x="2890887" y="4943376"/>
          <a:ext cx="55594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2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C57DF9-8FD7-4F75-8B8F-8F1106BC65DB}">
      <dsp:nvSpPr>
        <dsp:cNvPr id="0" name=""/>
        <dsp:cNvSpPr/>
      </dsp:nvSpPr>
      <dsp:spPr>
        <a:xfrm>
          <a:off x="1191" y="173179"/>
          <a:ext cx="4194714" cy="13108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127000" h="254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7881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Успешное прохождение выпускниками профессиональной образовательной программы процедуры независимой оценки квалификации или иных квалификационных требований</a:t>
          </a:r>
          <a:endParaRPr lang="ru-RU" sz="1200" kern="1200" dirty="0"/>
        </a:p>
      </dsp:txBody>
      <dsp:txXfrm>
        <a:off x="1191" y="173179"/>
        <a:ext cx="4194714" cy="1310848"/>
      </dsp:txXfrm>
    </dsp:sp>
    <dsp:sp modelId="{7CF9449A-737A-4D9F-9E36-59D26E223047}">
      <dsp:nvSpPr>
        <dsp:cNvPr id="0" name=""/>
        <dsp:cNvSpPr/>
      </dsp:nvSpPr>
      <dsp:spPr>
        <a:xfrm>
          <a:off x="70496" y="341786"/>
          <a:ext cx="429424" cy="660488"/>
        </a:xfrm>
        <a:prstGeom prst="rect">
          <a:avLst/>
        </a:prstGeom>
        <a:solidFill>
          <a:schemeClr val="accent5">
            <a:tint val="5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D40BA99-744A-44E5-A400-7267C00318F2}">
      <dsp:nvSpPr>
        <dsp:cNvPr id="0" name=""/>
        <dsp:cNvSpPr/>
      </dsp:nvSpPr>
      <dsp:spPr>
        <a:xfrm>
          <a:off x="4458566" y="173179"/>
          <a:ext cx="4194714" cy="13108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127000" h="254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7881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Соответствие сформулированных в профессиональной образовательной программе планируемых результатов освоения профессиональной образовательной программы (выраженных в форме профессиональных компетенций, результатах обучения, иных формах) профессиональным стандартам</a:t>
          </a:r>
          <a:endParaRPr lang="ru-RU" sz="1200" kern="1200" dirty="0"/>
        </a:p>
      </dsp:txBody>
      <dsp:txXfrm>
        <a:off x="4458566" y="173179"/>
        <a:ext cx="4194714" cy="1310848"/>
      </dsp:txXfrm>
    </dsp:sp>
    <dsp:sp modelId="{462F6776-2D5E-45D5-8FF6-FEB0755B01E8}">
      <dsp:nvSpPr>
        <dsp:cNvPr id="0" name=""/>
        <dsp:cNvSpPr/>
      </dsp:nvSpPr>
      <dsp:spPr>
        <a:xfrm>
          <a:off x="4527870" y="341786"/>
          <a:ext cx="429424" cy="660488"/>
        </a:xfrm>
        <a:prstGeom prst="rect">
          <a:avLst/>
        </a:prstGeom>
        <a:solidFill>
          <a:schemeClr val="accent5">
            <a:tint val="50000"/>
            <a:hueOff val="-2136473"/>
            <a:satOff val="9523"/>
            <a:lumOff val="841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002FDC4-05C7-4C29-8922-8F64F947E037}">
      <dsp:nvSpPr>
        <dsp:cNvPr id="0" name=""/>
        <dsp:cNvSpPr/>
      </dsp:nvSpPr>
      <dsp:spPr>
        <a:xfrm>
          <a:off x="1191" y="1634047"/>
          <a:ext cx="4194714" cy="13108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127000" h="254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7881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Соответствие учебных планов, рабочих программ учебных предметов, курсов, дисциплин (модулей), оценочных материалов и процедур запланированным результатам освоения образовательной программы (компетенциям и результатам обучения)</a:t>
          </a:r>
          <a:endParaRPr lang="ru-RU" sz="1200" kern="1200" dirty="0"/>
        </a:p>
      </dsp:txBody>
      <dsp:txXfrm>
        <a:off x="1191" y="1634047"/>
        <a:ext cx="4194714" cy="1310848"/>
      </dsp:txXfrm>
    </dsp:sp>
    <dsp:sp modelId="{AF3657C0-C1CC-4D00-883F-8376AF862062}">
      <dsp:nvSpPr>
        <dsp:cNvPr id="0" name=""/>
        <dsp:cNvSpPr/>
      </dsp:nvSpPr>
      <dsp:spPr>
        <a:xfrm>
          <a:off x="70496" y="1802653"/>
          <a:ext cx="429424" cy="660488"/>
        </a:xfrm>
        <a:prstGeom prst="rect">
          <a:avLst/>
        </a:prstGeom>
        <a:solidFill>
          <a:schemeClr val="accent5">
            <a:tint val="50000"/>
            <a:hueOff val="-4272946"/>
            <a:satOff val="19047"/>
            <a:lumOff val="1683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2CC79D9-5C4F-4BD3-BDD5-B2D66134037B}">
      <dsp:nvSpPr>
        <dsp:cNvPr id="0" name=""/>
        <dsp:cNvSpPr/>
      </dsp:nvSpPr>
      <dsp:spPr>
        <a:xfrm>
          <a:off x="4458566" y="1634047"/>
          <a:ext cx="4194714" cy="13108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127000" h="254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7881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Соответствие материально-технических, информационно-коммуникационных, учебно-методических и иных ресурсов, непосредственно влияющих на качество подготовки выпускников, содержанию профессиональной деятельности и профессиональным задачам, к которым готовится выпускник</a:t>
          </a:r>
          <a:endParaRPr lang="ru-RU" sz="1200" kern="1200" dirty="0"/>
        </a:p>
      </dsp:txBody>
      <dsp:txXfrm>
        <a:off x="4458566" y="1634047"/>
        <a:ext cx="4194714" cy="1310848"/>
      </dsp:txXfrm>
    </dsp:sp>
    <dsp:sp modelId="{B38EEB2A-2271-4A15-99E0-626B9BB00DB1}">
      <dsp:nvSpPr>
        <dsp:cNvPr id="0" name=""/>
        <dsp:cNvSpPr/>
      </dsp:nvSpPr>
      <dsp:spPr>
        <a:xfrm>
          <a:off x="4527870" y="1802653"/>
          <a:ext cx="429424" cy="660488"/>
        </a:xfrm>
        <a:prstGeom prst="rect">
          <a:avLst/>
        </a:prstGeom>
        <a:solidFill>
          <a:schemeClr val="accent5">
            <a:tint val="50000"/>
            <a:hueOff val="-6409420"/>
            <a:satOff val="28570"/>
            <a:lumOff val="2524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81BDA8-40B3-4AF9-8CDE-6993535CEBBD}">
      <dsp:nvSpPr>
        <dsp:cNvPr id="0" name=""/>
        <dsp:cNvSpPr/>
      </dsp:nvSpPr>
      <dsp:spPr>
        <a:xfrm>
          <a:off x="1191" y="3406635"/>
          <a:ext cx="4194714" cy="1310848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127000" h="254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7881" tIns="45720" rIns="45720" bIns="45720" numCol="1" spcCol="1270" anchor="ctr" anchorCtr="0">
          <a:noAutofit/>
        </a:bodyPr>
        <a:lstStyle/>
        <a:p>
          <a:pPr lvl="0" algn="l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200" kern="1200" dirty="0" smtClean="0"/>
            <a:t>Наличие спроса на профессиональную образовательную программу, востребованность выпускников профессиональной образовательной программы работодателями</a:t>
          </a:r>
          <a:endParaRPr lang="ru-RU" sz="1200" kern="1200" dirty="0"/>
        </a:p>
      </dsp:txBody>
      <dsp:txXfrm>
        <a:off x="1191" y="3406635"/>
        <a:ext cx="4194714" cy="1310848"/>
      </dsp:txXfrm>
    </dsp:sp>
    <dsp:sp modelId="{7D07D0BC-DCB4-4722-93FB-BE0B14F9E9B9}">
      <dsp:nvSpPr>
        <dsp:cNvPr id="0" name=""/>
        <dsp:cNvSpPr/>
      </dsp:nvSpPr>
      <dsp:spPr>
        <a:xfrm>
          <a:off x="70496" y="3575241"/>
          <a:ext cx="429424" cy="660488"/>
        </a:xfrm>
        <a:prstGeom prst="rect">
          <a:avLst/>
        </a:prstGeom>
        <a:solidFill>
          <a:schemeClr val="accent5">
            <a:tint val="50000"/>
            <a:hueOff val="-8545893"/>
            <a:satOff val="38094"/>
            <a:lumOff val="3366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3358B92-98DC-43C7-9837-FE4C67E65DD8}">
      <dsp:nvSpPr>
        <dsp:cNvPr id="0" name=""/>
        <dsp:cNvSpPr/>
      </dsp:nvSpPr>
      <dsp:spPr>
        <a:xfrm>
          <a:off x="4458566" y="3094915"/>
          <a:ext cx="4194714" cy="1934287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  <a:scene3d>
          <a:camera prst="orthographicFront"/>
          <a:lightRig rig="chilly" dir="t"/>
        </a:scene3d>
        <a:sp3d prstMaterial="dkEdge">
          <a:bevelT w="127000" h="25400"/>
        </a:sp3d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7881" tIns="41910" rIns="41910" bIns="41910" numCol="1" spcCol="1270" anchor="t" anchorCtr="0">
          <a:noAutofit/>
        </a:bodyPr>
        <a:lstStyle/>
        <a:p>
          <a:pPr lvl="0" algn="l" defTabSz="466725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ru-RU" sz="1050" kern="1200" dirty="0" smtClean="0"/>
            <a:t>Подтвержденное участие работодателей:</a:t>
          </a:r>
          <a:endParaRPr lang="ru-RU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 smtClean="0"/>
            <a:t>в проектировании профессиональной образовательной программы, включая планируемые результаты ее освоения, оценочные материалы учебные планы, рабочие программы;</a:t>
          </a:r>
          <a:endParaRPr lang="ru-RU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 smtClean="0"/>
            <a:t>в организации проектной работы обучающихся;</a:t>
          </a:r>
          <a:endParaRPr lang="ru-RU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 smtClean="0"/>
            <a:t>в разработке и реализации программ практик, формировании планируемых результатов их прохождения;</a:t>
          </a:r>
          <a:endParaRPr lang="ru-RU" sz="1050" kern="1200" dirty="0"/>
        </a:p>
        <a:p>
          <a:pPr marL="57150" lvl="1" indent="-57150" algn="l" defTabSz="466725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ru-RU" sz="1050" kern="1200" dirty="0" smtClean="0"/>
            <a:t>в разработке тем выпускных квалификационных работ, значимых для соответствующих областей профессиональной деятельности</a:t>
          </a:r>
          <a:endParaRPr lang="ru-RU" sz="1050" kern="1200" dirty="0"/>
        </a:p>
      </dsp:txBody>
      <dsp:txXfrm>
        <a:off x="4458566" y="3094915"/>
        <a:ext cx="4194714" cy="1934287"/>
      </dsp:txXfrm>
    </dsp:sp>
    <dsp:sp modelId="{5838C466-5FE3-462A-A859-7A856FF8F704}">
      <dsp:nvSpPr>
        <dsp:cNvPr id="0" name=""/>
        <dsp:cNvSpPr/>
      </dsp:nvSpPr>
      <dsp:spPr>
        <a:xfrm>
          <a:off x="4527870" y="3575241"/>
          <a:ext cx="429424" cy="660488"/>
        </a:xfrm>
        <a:prstGeom prst="rect">
          <a:avLst/>
        </a:prstGeom>
        <a:solidFill>
          <a:schemeClr val="accent5">
            <a:tint val="50000"/>
            <a:hueOff val="-10682366"/>
            <a:satOff val="47617"/>
            <a:lumOff val="4207"/>
            <a:alphaOff val="0"/>
          </a:schemeClr>
        </a:solidFill>
        <a:ln>
          <a:noFill/>
        </a:ln>
        <a:effectLst/>
        <a:scene3d>
          <a:camera prst="orthographicFront"/>
          <a:lightRig rig="chilly" dir="t"/>
        </a:scene3d>
        <a:sp3d z="12700" extrusionH="12700" prstMaterial="translucentPowder">
          <a:bevelT w="25400" h="6350" prst="softRound"/>
          <a:bevelB w="0" h="0" prst="convex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Process3">
  <dgm:title val=""/>
  <dgm:desc val=""/>
  <dgm:catLst>
    <dgm:cat type="process" pri="11000"/>
    <dgm:cat type="convert" pri="1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1" destId="2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51" srcId="1" destId="11" srcOrd="0" destOrd="0"/>
        <dgm:cxn modelId="61" srcId="2" destId="21" srcOrd="0" destOrd="0"/>
        <dgm:cxn modelId="71" srcId="3" destId="31" srcOrd="0" destOrd="0"/>
        <dgm:cxn modelId="81" srcId="4" destId="41" srcOrd="0" destOrd="0"/>
      </dgm:cxnLst>
      <dgm:bg/>
      <dgm:whole/>
    </dgm:dataModel>
  </dgm:clrData>
  <dgm:layoutNode name="Name0">
    <dgm:varLst>
      <dgm:chPref val="3"/>
      <dgm:dir/>
      <dgm:animLvl val="lvl"/>
      <dgm:resizeHandles/>
    </dgm:varLst>
    <dgm:choose name="Name1">
      <dgm:if name="Name2" func="var" arg="dir" op="equ" val="norm">
        <dgm:alg type="lin">
          <dgm:param type="linDir" val="fromT"/>
          <dgm:param type="vertAlign" val="mid"/>
          <dgm:param type="nodeHorzAlign" val="l"/>
          <dgm:param type="nodeVertAlign" val="t"/>
          <dgm:param type="fallback" val="2D"/>
        </dgm:alg>
      </dgm:if>
      <dgm:else name="Name3">
        <dgm:alg type="lin">
          <dgm:param type="linDir" val="fromT"/>
          <dgm:param type="vertAlign" val="mid"/>
          <dgm:param type="nodeHorzAlign" val="r"/>
          <dgm:param type="nodeVertAlign" val="t"/>
          <dgm:param type="fallback" val="2D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bigChev" refType="w"/>
      <dgm:constr type="h" for="des" forName="bigChev" refType="w" refFor="des" refForName="bigChev" op="equ" fact="0.4"/>
      <dgm:constr type="w" for="des" forName="node" refType="w" refFor="des" refForName="bigChev" fact="0.83"/>
      <dgm:constr type="h" for="des" forName="node" refType="w" refFor="des" refForName="node" op="equ" fact="0.4"/>
      <dgm:constr type="w" for="des" forName="parTrans" refType="w" refFor="des" refForName="bigChev" op="equ" fact="-0.13"/>
      <dgm:constr type="w" for="des" forName="sibTrans" refType="w" refFor="des" refForName="node" op="equ" fact="-0.14"/>
      <dgm:constr type="h" for="ch" forName="vSp" refType="h" refFor="des" refForName="bigChev" op="equ" fact="0.14"/>
      <dgm:constr type="primFontSz" for="des" forName="node" op="equ"/>
      <dgm:constr type="primFontSz" for="des" forName="bigChev" op="equ"/>
    </dgm:constrLst>
    <dgm:ruleLst/>
    <dgm:forEach name="Name4" axis="ch" ptType="node">
      <dgm:layoutNode name="horFlow">
        <dgm:choose name="Name5">
          <dgm:if name="Name6" func="var" arg="dir" op="equ" val="norm">
            <dgm:alg type="lin">
              <dgm:param type="linDir" val="fromL"/>
              <dgm:param type="nodeHorzAlign" val="l"/>
              <dgm:param type="nodeVertAlign" val="mid"/>
              <dgm:param type="fallback" val="2D"/>
            </dgm:alg>
          </dgm:if>
          <dgm:else name="Name7">
            <dgm:alg type="lin">
              <dgm:param type="linDir" val="fromR"/>
              <dgm:param type="nodeHorzAlign" val="r"/>
              <dgm:param type="nodeVertAlign" val="mid"/>
              <dgm:param type="fallback" val="2D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bigChev" styleLbl="node1">
          <dgm:alg type="tx"/>
          <dgm:choose name="Name8">
            <dgm:if name="Name9" func="var" arg="dir" op="equ" val="norm">
              <dgm:shape xmlns:r="http://schemas.openxmlformats.org/officeDocument/2006/relationships" type="chevron" r:blip="">
                <dgm:adjLst/>
              </dgm:shape>
              <dgm:presOf axis="self"/>
              <dgm:constrLst>
                <dgm:constr type="primFontSz" val="65"/>
                <dgm:constr type="rMarg"/>
                <dgm:constr type="lMarg" refType="primFontSz" fact="0.1"/>
                <dgm:constr type="tMarg" refType="primFontSz" fact="0.05"/>
                <dgm:constr type="bMarg" refType="primFontSz" fact="0.05"/>
              </dgm:constrLst>
            </dgm:if>
            <dgm:else name="Name10">
              <dgm:shape xmlns:r="http://schemas.openxmlformats.org/officeDocument/2006/relationships" rot="180" type="chevron" r:blip="">
                <dgm:adjLst/>
              </dgm:shape>
              <dgm:presOf axis="self"/>
              <dgm:constrLst>
                <dgm:constr type="primFontSz" val="65"/>
                <dgm:constr type="lMarg"/>
                <dgm:constr type="rMarg" refType="primFontSz" fact="0.1"/>
                <dgm:constr type="tMarg" refType="primFontSz" fact="0.05"/>
                <dgm:constr type="bMarg" refType="primFontSz" fact="0.05"/>
              </dgm:constrLst>
            </dgm:else>
          </dgm:choose>
          <dgm:ruleLst>
            <dgm:rule type="primFontSz" val="5" fact="NaN" max="NaN"/>
          </dgm:ruleLst>
        </dgm:layoutNode>
        <dgm:forEach name="parTransForEach" axis="ch" ptType="parTrans" cnt="1">
          <dgm:layoutNode name="par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  <dgm:forEach name="Name11" axis="ch" ptType="node">
          <dgm:layoutNode name="node" styleLbl="alignAccFollowNode1">
            <dgm:varLst>
              <dgm:bulletEnabled val="1"/>
            </dgm:varLst>
            <dgm:alg type="tx"/>
            <dgm:choose name="Name12">
              <dgm:if name="Name13" func="var" arg="dir" op="equ" val="norm">
                <dgm:shape xmlns:r="http://schemas.openxmlformats.org/officeDocument/2006/relationships" type="chevron" r:blip="">
                  <dgm:adjLst/>
                </dgm:shape>
                <dgm:presOf axis="desOrSelf" ptType="node"/>
                <dgm:constrLst>
                  <dgm:constr type="primFontSz" val="65"/>
                  <dgm:constr type="rMarg"/>
                  <dgm:constr type="lMarg" refType="primFontSz" fact="0.1"/>
                  <dgm:constr type="tMarg" refType="primFontSz" fact="0.05"/>
                  <dgm:constr type="bMarg" refType="primFontSz" fact="0.05"/>
                </dgm:constrLst>
              </dgm:if>
              <dgm:else name="Name14">
                <dgm:shape xmlns:r="http://schemas.openxmlformats.org/officeDocument/2006/relationships" rot="180" type="chevron" r:blip="">
                  <dgm:adjLst/>
                </dgm:shape>
                <dgm:presOf axis="desOrSelf" ptType="node"/>
                <dgm:constrLst>
                  <dgm:constr type="primFontSz" val="65"/>
                  <dgm:constr type="lMarg"/>
                  <dgm:constr type="rMarg" refType="primFontSz" fact="0.1"/>
                  <dgm:constr type="tMarg" refType="primFontSz" fact="0.05"/>
                  <dgm:constr type="bMarg" refType="primFontSz" fact="0.05"/>
                </dgm:constrLst>
              </dgm:else>
            </dgm:choose>
            <dgm:ruleLst>
              <dgm:rule type="primFontSz" val="5" fact="NaN" max="NaN"/>
            </dgm:ruleLst>
          </dgm:layoutNode>
          <dgm:forEach name="sibTransForEach" axis="followSib" ptType="sibTrans" cnt="1">
            <dgm:layoutNode name="sibTrans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layoutNode>
      <dgm:choose name="Name15">
        <dgm:if name="Name16" axis="self" ptType="node" func="revPos" op="gte" val="2">
          <dgm:layoutNode name="vSp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if>
        <dgm:else name="Name17"/>
      </dgm:choose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3d4">
  <dgm:title val=""/>
  <dgm:desc val=""/>
  <dgm:catLst>
    <dgm:cat type="3D" pri="11400"/>
  </dgm:catLst>
  <dgm:scene3d>
    <a:camera prst="orthographicFront"/>
    <a:lightRig rig="threePt" dir="t"/>
  </dgm:scene3d>
  <dgm:styleLbl name="node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chilly" dir="t"/>
    </dgm:scene3d>
    <dgm:sp3d z="12700" extrusionH="12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ImgPlace1">
    <dgm:scene3d>
      <a:camera prst="orthographicFront"/>
      <a:lightRig rig="chilly" dir="t"/>
    </dgm:scene3d>
    <dgm:sp3d z="-257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chilly" dir="t"/>
    </dgm:scene3d>
    <dgm:sp3d z="-700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/>
      <a:lightRig rig="chilly" dir="t"/>
    </dgm:scene3d>
    <dgm:sp3d z="-25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/>
      <a:lightRig rig="chilly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chilly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chilly" dir="t"/>
    </dgm:scene3d>
    <dgm:sp3d prstMaterial="translucentPowder">
      <a:bevelT w="127000" h="25400" prst="softRound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/>
      <a:lightRig rig="chilly" dir="t"/>
    </dgm:scene3d>
    <dgm:sp3d z="1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chilly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chilly" dir="t"/>
    </dgm:scene3d>
    <dgm:sp3d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chilly" dir="t"/>
    </dgm:scene3d>
    <dgm:sp3d prstMaterial="dkEdge">
      <a:bevelT w="127000" h="25400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chilly" dir="t"/>
    </dgm:scene3d>
    <dgm:sp3d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chilly" dir="t"/>
    </dgm:scene3d>
    <dgm:sp3d z="-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chilly" dir="t"/>
    </dgm:scene3d>
    <dgm:sp3d z="12700" extrusionH="1700" prstMaterial="dkEdge">
      <a:bevelT w="25400" h="6350" prst="softRound"/>
      <a:bevelB w="0" h="0" prst="convex"/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chilly" dir="t"/>
    </dgm:scene3d>
    <dgm:sp3d z="-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chilly" dir="t"/>
    </dgm:scene3d>
    <dgm:sp3d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chilly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chilly" dir="t"/>
    </dgm:scene3d>
    <dgm:sp3d z="12700" extrusionH="1700" prstMaterial="translucentPowder">
      <a:bevelT w="25400" h="6350" prst="softRound"/>
      <a:bevelB w="0" h="0" prst="convex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C4C07F-7754-8D44-BD46-889C1384069F}" type="datetimeFigureOut">
              <a:rPr lang="ru-RU" smtClean="0"/>
              <a:t>28.06.2016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1DD9513-4838-F545-8EA3-4D05335D43B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0214851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741EF83-4436-7F46-B4C4-50E22C017F96}" type="datetimeFigureOut">
              <a:rPr lang="ru-RU" smtClean="0"/>
              <a:pPr/>
              <a:t>28.06.2016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342D28-93A5-2144-A71C-FF4B1B2BB1F1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488365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4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5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42D28-93A5-2144-A71C-FF4B1B2BB1F1}" type="slidenum">
              <a:rPr lang="ru-RU" smtClean="0"/>
              <a:pPr/>
              <a:t>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1200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42D28-93A5-2144-A71C-FF4B1B2BB1F1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5051589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42D28-93A5-2144-A71C-FF4B1B2BB1F1}" type="slidenum">
              <a:rPr lang="ru-RU" smtClean="0"/>
              <a:pPr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1200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42D28-93A5-2144-A71C-FF4B1B2BB1F1}" type="slidenum">
              <a:rPr lang="ru-RU" smtClean="0"/>
              <a:pPr/>
              <a:t>17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12001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42D28-93A5-2144-A71C-FF4B1B2BB1F1}" type="slidenum">
              <a:rPr lang="ru-RU" smtClean="0"/>
              <a:pPr/>
              <a:t>18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841200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Странно, что нет ни одного конкретного предложения, за исключением </a:t>
            </a:r>
            <a:r>
              <a:rPr lang="ru-RU" dirty="0" err="1" smtClean="0"/>
              <a:t>Малолеткова</a:t>
            </a:r>
            <a:r>
              <a:rPr lang="ru-RU" dirty="0" smtClean="0"/>
              <a:t>. Итоги работы ЦАК заставляют задуматься.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42D28-93A5-2144-A71C-FF4B1B2BB1F1}" type="slidenum">
              <a:rPr lang="ru-RU" smtClean="0"/>
              <a:pPr/>
              <a:t>37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0278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ru-RU" dirty="0" smtClean="0"/>
              <a:t>Но для того, чтобы помогать с ОП, надо самим что-то в этом понимать. Может из-за того, что мы сами – «0» в этой теме, она большинству и не интересна? Только в этом случае, это большинство забывает, что постоянный «поставщик» на НОК – это и есть система образования!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42D28-93A5-2144-A71C-FF4B1B2BB1F1}" type="slidenum">
              <a:rPr lang="ru-RU" smtClean="0"/>
              <a:pPr/>
              <a:t>41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6402781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42D28-93A5-2144-A71C-FF4B1B2BB1F1}" type="slidenum">
              <a:rPr lang="ru-RU" smtClean="0"/>
              <a:pPr/>
              <a:t>44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5016404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42D28-93A5-2144-A71C-FF4B1B2BB1F1}" type="slidenum">
              <a:rPr lang="ru-RU" smtClean="0"/>
              <a:pPr/>
              <a:t>45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49772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342D28-93A5-2144-A71C-FF4B1B2BB1F1}" type="slidenum">
              <a:rPr lang="ru-RU" smtClean="0"/>
              <a:pPr/>
              <a:t>46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49772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8FFE0A-09DA-8B40-9EDF-8BA641BC8534}" type="datetime1">
              <a:rPr lang="ru-RU" smtClean="0"/>
              <a:t>28.06.2016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0696654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66F26E4-B9CB-FA4B-97FB-7BDB530D29C7}" type="datetime1">
              <a:rPr lang="ru-RU" smtClean="0"/>
              <a:t>28.06.2016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8227230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B54974-37B6-6646-91FB-DBFBBF3E3627}" type="datetime1">
              <a:rPr lang="ru-RU" smtClean="0"/>
              <a:t>28.06.2016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69290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CE895D3-6377-C448-BA4D-40FD32C2C916}" type="datetime1">
              <a:rPr lang="ru-RU" smtClean="0"/>
              <a:t>28.06.2016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51387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B500CB-FE4F-5F47-8DC6-E254B94739AC}" type="datetime1">
              <a:rPr lang="ru-RU" smtClean="0"/>
              <a:t>28.06.2016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175285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395FB3-10C2-6E48-B395-A0C23D2306F1}" type="datetime1">
              <a:rPr lang="ru-RU" smtClean="0"/>
              <a:t>28.06.2016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11364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E4AE89-E025-1B4D-B294-8A5D75B4B28A}" type="datetime1">
              <a:rPr lang="ru-RU" smtClean="0"/>
              <a:t>28.06.2016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346543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F511A58-BB03-5E4C-9EF5-02F8659EDF77}" type="datetime1">
              <a:rPr lang="ru-RU" smtClean="0"/>
              <a:t>28.06.2016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9247043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C85013-26FB-9641-8C2A-E5E701AAC461}" type="datetime1">
              <a:rPr lang="ru-RU" smtClean="0"/>
              <a:t>28.06.2016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388952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.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Название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2A32B6-B550-CA48-A879-0435ECB465F1}" type="datetime1">
              <a:rPr lang="ru-RU" smtClean="0"/>
              <a:t>28.06.2016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41620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. загол.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4CABCE-0C24-D24E-A81D-5E11E415B51B}" type="datetime1">
              <a:rPr lang="ru-RU" smtClean="0"/>
              <a:t>28.06.2016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84551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62019D-4953-7642-BFBE-5208CAE31599}" type="datetime1">
              <a:rPr lang="ru-RU" smtClean="0"/>
              <a:t>28.06.2016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256C0F-FA6A-1741-8D13-CC901FB2D4ED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0754772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 dt="0"/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.xm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3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5.xml"/><Relationship Id="rId4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6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tags" Target="../tags/tag8.xml"/><Relationship Id="rId1" Type="http://schemas.openxmlformats.org/officeDocument/2006/relationships/tags" Target="../tags/tag7.xml"/><Relationship Id="rId6" Type="http://schemas.openxmlformats.org/officeDocument/2006/relationships/image" Target="../media/image8.png"/><Relationship Id="rId5" Type="http://schemas.openxmlformats.org/officeDocument/2006/relationships/image" Target="../media/image3.png"/><Relationship Id="rId4" Type="http://schemas.openxmlformats.org/officeDocument/2006/relationships/notesSlide" Target="../notesSlides/notesSlide1.xml"/></Relationships>
</file>

<file path=ppt/slides/_rels/slide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2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9.xml"/><Relationship Id="rId6" Type="http://schemas.openxmlformats.org/officeDocument/2006/relationships/diagramQuickStyle" Target="../diagrams/quickStyle2.xml"/><Relationship Id="rId5" Type="http://schemas.openxmlformats.org/officeDocument/2006/relationships/diagramLayout" Target="../diagrams/layout2.xml"/><Relationship Id="rId4" Type="http://schemas.openxmlformats.org/officeDocument/2006/relationships/diagramData" Target="../diagrams/data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0.xml"/><Relationship Id="rId4" Type="http://schemas.openxmlformats.org/officeDocument/2006/relationships/image" Target="../media/image3.png"/></Relationships>
</file>

<file path=ppt/slides/_rels/slide1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3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1.xml"/><Relationship Id="rId6" Type="http://schemas.openxmlformats.org/officeDocument/2006/relationships/diagramQuickStyle" Target="../diagrams/quickStyle3.xml"/><Relationship Id="rId5" Type="http://schemas.openxmlformats.org/officeDocument/2006/relationships/diagramLayout" Target="../diagrams/layout3.xml"/><Relationship Id="rId4" Type="http://schemas.openxmlformats.org/officeDocument/2006/relationships/diagramData" Target="../diagrams/data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2.xml"/><Relationship Id="rId4" Type="http://schemas.openxmlformats.org/officeDocument/2006/relationships/image" Target="../media/image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3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Relationship Id="rId4" Type="http://schemas.openxmlformats.org/officeDocument/2006/relationships/image" Target="../media/image1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3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6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7" Type="http://schemas.openxmlformats.org/officeDocument/2006/relationships/image" Target="../media/image15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png"/><Relationship Id="rId3" Type="http://schemas.openxmlformats.org/officeDocument/2006/relationships/notesSlide" Target="../notesSlides/notesSlide5.xml"/><Relationship Id="rId7" Type="http://schemas.openxmlformats.org/officeDocument/2006/relationships/image" Target="../media/image18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3.png"/><Relationship Id="rId9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4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9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0.xml"/><Relationship Id="rId4" Type="http://schemas.openxmlformats.org/officeDocument/2006/relationships/image" Target="../media/image21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1.xml"/><Relationship Id="rId4" Type="http://schemas.openxmlformats.org/officeDocument/2006/relationships/image" Target="../media/image22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23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4.xml"/><Relationship Id="rId4" Type="http://schemas.openxmlformats.org/officeDocument/2006/relationships/image" Target="../media/image23.png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diagramQuickStyle" Target="../diagrams/quickStyle5.xml"/><Relationship Id="rId3" Type="http://schemas.openxmlformats.org/officeDocument/2006/relationships/image" Target="../media/image24.png"/><Relationship Id="rId7" Type="http://schemas.openxmlformats.org/officeDocument/2006/relationships/diagramLayout" Target="../diagrams/layout5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5.xml"/><Relationship Id="rId6" Type="http://schemas.openxmlformats.org/officeDocument/2006/relationships/diagramData" Target="../diagrams/data5.xml"/><Relationship Id="rId5" Type="http://schemas.openxmlformats.org/officeDocument/2006/relationships/image" Target="../media/image3.png"/><Relationship Id="rId10" Type="http://schemas.microsoft.com/office/2007/relationships/diagramDrawing" Target="../diagrams/drawing5.xml"/><Relationship Id="rId4" Type="http://schemas.microsoft.com/office/2007/relationships/hdphoto" Target="../media/hdphoto1.wdp"/><Relationship Id="rId9" Type="http://schemas.openxmlformats.org/officeDocument/2006/relationships/diagramColors" Target="../diagrams/colors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6.xml"/></Relationships>
</file>

<file path=ppt/slides/_rels/slide27.xml.rels><?xml version="1.0" encoding="UTF-8" standalone="yes"?>
<Relationships xmlns="http://schemas.openxmlformats.org/package/2006/relationships"><Relationship Id="rId8" Type="http://schemas.microsoft.com/office/2007/relationships/diagramDrawing" Target="../diagrams/drawing6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6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7.xml"/><Relationship Id="rId6" Type="http://schemas.openxmlformats.org/officeDocument/2006/relationships/diagramQuickStyle" Target="../diagrams/quickStyle6.xml"/><Relationship Id="rId5" Type="http://schemas.openxmlformats.org/officeDocument/2006/relationships/diagramLayout" Target="../diagrams/layout6.xml"/><Relationship Id="rId4" Type="http://schemas.openxmlformats.org/officeDocument/2006/relationships/diagramData" Target="../diagrams/data6.xml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8.xml"/><Relationship Id="rId6" Type="http://schemas.microsoft.com/office/2007/relationships/hdphoto" Target="../media/hdphoto3.wdp"/><Relationship Id="rId5" Type="http://schemas.openxmlformats.org/officeDocument/2006/relationships/image" Target="../media/image26.png"/><Relationship Id="rId4" Type="http://schemas.microsoft.com/office/2007/relationships/hdphoto" Target="../media/hdphoto2.wdp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29.xml"/><Relationship Id="rId6" Type="http://schemas.openxmlformats.org/officeDocument/2006/relationships/image" Target="../media/image30.png"/><Relationship Id="rId5" Type="http://schemas.openxmlformats.org/officeDocument/2006/relationships/image" Target="../media/image29.png"/><Relationship Id="rId4" Type="http://schemas.openxmlformats.org/officeDocument/2006/relationships/image" Target="../media/image28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4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0.xml"/><Relationship Id="rId6" Type="http://schemas.openxmlformats.org/officeDocument/2006/relationships/image" Target="../media/image33.png"/><Relationship Id="rId5" Type="http://schemas.openxmlformats.org/officeDocument/2006/relationships/image" Target="../media/image32.png"/><Relationship Id="rId4" Type="http://schemas.openxmlformats.org/officeDocument/2006/relationships/image" Target="../media/image31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1.xml"/><Relationship Id="rId4" Type="http://schemas.openxmlformats.org/officeDocument/2006/relationships/image" Target="../media/image35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2.xml"/><Relationship Id="rId4" Type="http://schemas.openxmlformats.org/officeDocument/2006/relationships/image" Target="../media/image36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3.xml"/><Relationship Id="rId4" Type="http://schemas.openxmlformats.org/officeDocument/2006/relationships/image" Target="../media/image37.png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7.xml"/><Relationship Id="rId3" Type="http://schemas.openxmlformats.org/officeDocument/2006/relationships/notesSlide" Target="../notesSlides/notesSlide6.xml"/><Relationship Id="rId7" Type="http://schemas.openxmlformats.org/officeDocument/2006/relationships/diagramQuickStyle" Target="../diagrams/quickStyle7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4.xml"/><Relationship Id="rId6" Type="http://schemas.openxmlformats.org/officeDocument/2006/relationships/diagramLayout" Target="../diagrams/layout7.xml"/><Relationship Id="rId5" Type="http://schemas.openxmlformats.org/officeDocument/2006/relationships/diagramData" Target="../diagrams/data7.xml"/><Relationship Id="rId4" Type="http://schemas.openxmlformats.org/officeDocument/2006/relationships/image" Target="../media/image3.png"/><Relationship Id="rId9" Type="http://schemas.microsoft.com/office/2007/relationships/diagramDrawing" Target="../diagrams/drawing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5.xml"/><Relationship Id="rId4" Type="http://schemas.openxmlformats.org/officeDocument/2006/relationships/image" Target="../media/image41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6.xml"/><Relationship Id="rId4" Type="http://schemas.openxmlformats.org/officeDocument/2006/relationships/image" Target="../media/image42.png"/></Relationships>
</file>

<file path=ppt/slides/_rels/slide40.xml.rels><?xml version="1.0" encoding="UTF-8" standalone="yes"?>
<Relationships xmlns="http://schemas.openxmlformats.org/package/2006/relationships"><Relationship Id="rId8" Type="http://schemas.microsoft.com/office/2007/relationships/diagramDrawing" Target="../diagrams/drawing8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8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7.xml"/><Relationship Id="rId6" Type="http://schemas.openxmlformats.org/officeDocument/2006/relationships/diagramQuickStyle" Target="../diagrams/quickStyle8.xml"/><Relationship Id="rId5" Type="http://schemas.openxmlformats.org/officeDocument/2006/relationships/diagramLayout" Target="../diagrams/layout8.xml"/><Relationship Id="rId4" Type="http://schemas.openxmlformats.org/officeDocument/2006/relationships/diagramData" Target="../diagrams/data8.xml"/></Relationships>
</file>

<file path=ppt/slides/_rels/slide4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9.xml"/><Relationship Id="rId3" Type="http://schemas.openxmlformats.org/officeDocument/2006/relationships/notesSlide" Target="../notesSlides/notesSlide7.xml"/><Relationship Id="rId7" Type="http://schemas.openxmlformats.org/officeDocument/2006/relationships/diagramQuickStyle" Target="../diagrams/quickStyle9.xml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38.xml"/><Relationship Id="rId6" Type="http://schemas.openxmlformats.org/officeDocument/2006/relationships/diagramLayout" Target="../diagrams/layout9.xml"/><Relationship Id="rId5" Type="http://schemas.openxmlformats.org/officeDocument/2006/relationships/diagramData" Target="../diagrams/data9.xml"/><Relationship Id="rId10" Type="http://schemas.openxmlformats.org/officeDocument/2006/relationships/image" Target="../media/image43.png"/><Relationship Id="rId4" Type="http://schemas.openxmlformats.org/officeDocument/2006/relationships/image" Target="../media/image3.png"/><Relationship Id="rId9" Type="http://schemas.microsoft.com/office/2007/relationships/diagramDrawing" Target="../diagrams/drawing9.xml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0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0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9.xml"/><Relationship Id="rId6" Type="http://schemas.openxmlformats.org/officeDocument/2006/relationships/diagramQuickStyle" Target="../diagrams/quickStyle10.xml"/><Relationship Id="rId5" Type="http://schemas.openxmlformats.org/officeDocument/2006/relationships/diagramLayout" Target="../diagrams/layout10.xml"/><Relationship Id="rId4" Type="http://schemas.openxmlformats.org/officeDocument/2006/relationships/diagramData" Target="../diagrams/data10.xm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0.xml"/><Relationship Id="rId4" Type="http://schemas.openxmlformats.org/officeDocument/2006/relationships/image" Target="../media/image44.png"/></Relationships>
</file>

<file path=ppt/slides/_rels/slide4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7.png"/><Relationship Id="rId3" Type="http://schemas.openxmlformats.org/officeDocument/2006/relationships/notesSlide" Target="../notesSlides/notesSlide8.xml"/><Relationship Id="rId7" Type="http://schemas.openxmlformats.org/officeDocument/2006/relationships/image" Target="../media/image46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1.xml"/><Relationship Id="rId6" Type="http://schemas.openxmlformats.org/officeDocument/2006/relationships/image" Target="../media/image45.png"/><Relationship Id="rId11" Type="http://schemas.openxmlformats.org/officeDocument/2006/relationships/image" Target="../media/image50.png"/><Relationship Id="rId5" Type="http://schemas.openxmlformats.org/officeDocument/2006/relationships/image" Target="../media/image3.png"/><Relationship Id="rId10" Type="http://schemas.openxmlformats.org/officeDocument/2006/relationships/image" Target="../media/image49.png"/><Relationship Id="rId4" Type="http://schemas.openxmlformats.org/officeDocument/2006/relationships/hyperlink" Target="http://www.consultant.ru/document/cons_doc_LAW_140174/" TargetMode="External"/><Relationship Id="rId9" Type="http://schemas.openxmlformats.org/officeDocument/2006/relationships/image" Target="../media/image48.png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9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2.xml"/><Relationship Id="rId5" Type="http://schemas.openxmlformats.org/officeDocument/2006/relationships/image" Target="../media/image51.png"/><Relationship Id="rId4" Type="http://schemas.openxmlformats.org/officeDocument/2006/relationships/image" Target="../media/image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0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43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44800" y="457805"/>
            <a:ext cx="3441700" cy="1333500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6" name="Название 1"/>
          <p:cNvSpPr txBox="1">
            <a:spLocks/>
          </p:cNvSpPr>
          <p:nvPr/>
        </p:nvSpPr>
        <p:spPr>
          <a:xfrm>
            <a:off x="338667" y="1762166"/>
            <a:ext cx="8527143" cy="318104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marL="182880"/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Формирование системы профессиональных квалификаций в области сварки</a:t>
            </a:r>
            <a:r>
              <a:rPr lang="en-US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4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и контроля</a:t>
            </a:r>
            <a:endParaRPr lang="ru-RU" sz="40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2242457" y="4943211"/>
            <a:ext cx="6731219" cy="1588217"/>
          </a:xfrm>
        </p:spPr>
        <p:txBody>
          <a:bodyPr>
            <a:normAutofit fontScale="55000" lnSpcReduction="20000"/>
          </a:bodyPr>
          <a:lstStyle/>
          <a:p>
            <a:pPr algn="r"/>
            <a:r>
              <a:rPr lang="en-US" dirty="0" smtClean="0"/>
              <a:t>29</a:t>
            </a:r>
            <a:r>
              <a:rPr lang="ru-RU" dirty="0" smtClean="0"/>
              <a:t> июня 2016 года</a:t>
            </a:r>
          </a:p>
          <a:p>
            <a:pPr algn="r"/>
            <a:r>
              <a:rPr lang="ru-RU" dirty="0" smtClean="0"/>
              <a:t>Шахматов </a:t>
            </a:r>
            <a:r>
              <a:rPr lang="ru-RU" dirty="0" smtClean="0"/>
              <a:t>Денис Михайлович</a:t>
            </a:r>
          </a:p>
          <a:p>
            <a:pPr algn="r"/>
            <a:r>
              <a:rPr lang="ru-RU" dirty="0"/>
              <a:t>Руководитель комитета </a:t>
            </a:r>
            <a:r>
              <a:rPr lang="ru-RU" dirty="0" smtClean="0"/>
              <a:t>по </a:t>
            </a:r>
            <a:r>
              <a:rPr lang="ru-RU" dirty="0"/>
              <a:t>профессиональным </a:t>
            </a:r>
            <a:r>
              <a:rPr lang="ru-RU" dirty="0" smtClean="0"/>
              <a:t>стандартам в СПКС, Директор </a:t>
            </a:r>
            <a:r>
              <a:rPr lang="ru-RU" dirty="0"/>
              <a:t>ООО «Центр подготовки специалистов «Сварка и Контроль», к.т.н</a:t>
            </a:r>
            <a:r>
              <a:rPr lang="ru-RU" dirty="0" smtClean="0"/>
              <a:t>., Эксперт при Президенте РФ по профессиональным квалификациям</a:t>
            </a:r>
            <a:r>
              <a:rPr lang="ru-RU" dirty="0" smtClean="0"/>
              <a:t> </a:t>
            </a:r>
            <a:endParaRPr lang="ru-RU" dirty="0"/>
          </a:p>
        </p:txBody>
      </p:sp>
      <p:sp>
        <p:nvSpPr>
          <p:cNvPr id="2" name="Номер слайда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099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95435" y="879899"/>
            <a:ext cx="7487650" cy="4407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Федеральный закон № 122 от 2 мая 2015 года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3463048" y="5451954"/>
            <a:ext cx="4820037" cy="461665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sz="2400" dirty="0" smtClean="0">
                <a:solidFill>
                  <a:srgbClr val="FF0000"/>
                </a:solidFill>
              </a:rPr>
              <a:t>Вступает  </a:t>
            </a:r>
            <a:r>
              <a:rPr lang="ru-RU" sz="2400" dirty="0" smtClean="0">
                <a:solidFill>
                  <a:srgbClr val="FF0000"/>
                </a:solidFill>
              </a:rPr>
              <a:t>в действие  с 01.07.2016 г.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0903069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Федеральный закон «</a:t>
            </a:r>
            <a:r>
              <a:rPr lang="ru-RU" sz="2000" b="1" dirty="0" smtClean="0"/>
              <a:t>О </a:t>
            </a:r>
            <a:r>
              <a:rPr lang="ru-RU" sz="2000" b="1" dirty="0"/>
              <a:t>независимой оценке </a:t>
            </a:r>
            <a:r>
              <a:rPr lang="ru-RU" sz="2000" b="1" dirty="0" smtClean="0"/>
              <a:t>квалификации»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Box 9"/>
          <p:cNvSpPr txBox="1"/>
          <p:nvPr/>
        </p:nvSpPr>
        <p:spPr>
          <a:xfrm>
            <a:off x="1391369" y="5290280"/>
            <a:ext cx="6779600" cy="129266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txBody>
          <a:bodyPr wrap="square" rtlCol="0">
            <a:spAutoFit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22 Июня 2016 г. Госдума </a:t>
            </a:r>
            <a:r>
              <a:rPr lang="ru-RU" dirty="0">
                <a:solidFill>
                  <a:srgbClr val="FF0000"/>
                </a:solidFill>
              </a:rPr>
              <a:t>приняла во втором и третьем </a:t>
            </a:r>
            <a:r>
              <a:rPr lang="ru-RU" dirty="0" smtClean="0">
                <a:solidFill>
                  <a:srgbClr val="FF0000"/>
                </a:solidFill>
              </a:rPr>
              <a:t>чтениях пакет </a:t>
            </a:r>
            <a:r>
              <a:rPr lang="ru-RU" dirty="0">
                <a:solidFill>
                  <a:srgbClr val="FF0000"/>
                </a:solidFill>
              </a:rPr>
              <a:t>правительственных законов о проведении в России независимой оценки квалификации работников и соискателей</a:t>
            </a:r>
            <a:r>
              <a:rPr lang="ru-RU" dirty="0" smtClean="0">
                <a:solidFill>
                  <a:srgbClr val="FF0000"/>
                </a:solidFill>
              </a:rPr>
              <a:t>.</a:t>
            </a:r>
          </a:p>
          <a:p>
            <a:r>
              <a:rPr lang="ru-RU" sz="2400" dirty="0" smtClean="0">
                <a:solidFill>
                  <a:srgbClr val="FF0000"/>
                </a:solidFill>
              </a:rPr>
              <a:t>Вступает в действие  с 01.01.2017 г.</a:t>
            </a:r>
            <a:endParaRPr lang="ru-RU" sz="2400" dirty="0">
              <a:solidFill>
                <a:srgbClr val="FF000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3</a:t>
            </a:fld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91369" y="871903"/>
            <a:ext cx="6803062" cy="44183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06647247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algn="ctr"/>
            <a:r>
              <a:rPr lang="ru-RU" sz="2000" b="1" dirty="0" smtClean="0"/>
              <a:t>Национальная система профессиональных квалификаций</a:t>
            </a:r>
            <a:endParaRPr lang="ru-RU" sz="2000" b="1" dirty="0">
              <a:effectLst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898166"/>
            <a:ext cx="9144000" cy="5584031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63751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401270356"/>
              </p:ext>
            </p:extLst>
          </p:nvPr>
        </p:nvGraphicFramePr>
        <p:xfrm>
          <a:off x="139699" y="901700"/>
          <a:ext cx="8824787" cy="52959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Национальная система профессиональных квалификаций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0952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Реализация задач НСПК через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советы по профессиональным квалификациям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928598"/>
            <a:ext cx="9144000" cy="5415379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9808909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Перечень сформированных СПК</a:t>
            </a:r>
            <a:endParaRPr kumimoji="0" lang="ru-RU" sz="20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41" y="950224"/>
            <a:ext cx="9144000" cy="5451676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04795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5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all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+mn-lt"/>
                <a:ea typeface="+mn-ea"/>
                <a:cs typeface="+mn-cs"/>
              </a:rPr>
              <a:t>Наделение полномочиями</a:t>
            </a:r>
            <a:endParaRPr kumimoji="0" lang="ru-RU" sz="2400" b="1" i="0" u="none" strike="noStrike" kern="1200" cap="all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8800" y="808038"/>
            <a:ext cx="5994400" cy="1422400"/>
          </a:xfrm>
          <a:prstGeom prst="rect">
            <a:avLst/>
          </a:prstGeom>
        </p:spPr>
      </p:pic>
      <p:grpSp>
        <p:nvGrpSpPr>
          <p:cNvPr id="12" name="Group 2"/>
          <p:cNvGrpSpPr>
            <a:grpSpLocks noChangeAspect="1"/>
          </p:cNvGrpSpPr>
          <p:nvPr>
            <p:custDataLst>
              <p:tags r:id="rId2"/>
            </p:custDataLst>
          </p:nvPr>
        </p:nvGrpSpPr>
        <p:grpSpPr bwMode="auto">
          <a:xfrm>
            <a:off x="4184476" y="4206555"/>
            <a:ext cx="4158092" cy="1565275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3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4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sp>
        <p:nvSpPr>
          <p:cNvPr id="16" name="Стрелка вниз 15"/>
          <p:cNvSpPr/>
          <p:nvPr/>
        </p:nvSpPr>
        <p:spPr>
          <a:xfrm>
            <a:off x="558800" y="1838325"/>
            <a:ext cx="7957269" cy="2562225"/>
          </a:xfrm>
          <a:prstGeom prst="downArrow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Решением Национального совета от 29 июля 2014 года </a:t>
            </a:r>
            <a:r>
              <a:rPr lang="ru-RU" dirty="0"/>
              <a:t>СРО НП «НАКС</a:t>
            </a:r>
            <a:r>
              <a:rPr lang="ru-RU" dirty="0" smtClean="0"/>
              <a:t>» наделен полномочиями </a:t>
            </a:r>
            <a:br>
              <a:rPr lang="ru-RU" dirty="0" smtClean="0"/>
            </a:br>
            <a:r>
              <a:rPr lang="ru-RU" dirty="0" smtClean="0">
                <a:solidFill>
                  <a:srgbClr val="FF0000"/>
                </a:solidFill>
              </a:rPr>
              <a:t>Совета по профессиональным квалификациям в области сварки</a:t>
            </a:r>
          </a:p>
          <a:p>
            <a:pPr algn="ctr"/>
            <a:r>
              <a:rPr lang="ru-RU" dirty="0" smtClean="0">
                <a:solidFill>
                  <a:srgbClr val="FF0000"/>
                </a:solidFill>
              </a:rPr>
              <a:t>(СПКС)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8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558800" y="5771830"/>
            <a:ext cx="815366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dirty="0"/>
              <a:t>Председателем Совета является член НСПК, Президент НАКС, заведующий кафедрой «Технологии сварки и диагностики» МГТУ им. Н.Э. Баумана, </a:t>
            </a:r>
            <a:endParaRPr lang="ru-RU" dirty="0" smtClean="0"/>
          </a:p>
          <a:p>
            <a:pPr algn="ctr"/>
            <a:r>
              <a:rPr lang="ru-RU" dirty="0" smtClean="0"/>
              <a:t>академик </a:t>
            </a:r>
            <a:r>
              <a:rPr lang="ru-RU" dirty="0"/>
              <a:t>РАН Николай Павлович Алёшин. </a:t>
            </a:r>
          </a:p>
        </p:txBody>
      </p:sp>
    </p:spTree>
    <p:extLst>
      <p:ext uri="{BB962C8B-B14F-4D97-AF65-F5344CB8AC3E}">
        <p14:creationId xmlns:p14="http://schemas.microsoft.com/office/powerpoint/2010/main" val="1530226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Состав Совета по профессиональным квалификациям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области сварки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640875202"/>
              </p:ext>
            </p:extLst>
          </p:nvPr>
        </p:nvGraphicFramePr>
        <p:xfrm>
          <a:off x="533399" y="1076325"/>
          <a:ext cx="7896225" cy="52578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5056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Общие цели и принципы деятельности СПК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Rectangle 1"/>
          <p:cNvSpPr>
            <a:spLocks noChangeArrowheads="1"/>
          </p:cNvSpPr>
          <p:nvPr/>
        </p:nvSpPr>
        <p:spPr bwMode="auto">
          <a:xfrm>
            <a:off x="308005" y="941306"/>
            <a:ext cx="8529580" cy="5386091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4"/>
          </a:lnRef>
          <a:fillRef idx="1">
            <a:schemeClr val="lt1"/>
          </a:fillRef>
          <a:effectRef idx="0">
            <a:schemeClr val="accent4"/>
          </a:effectRef>
          <a:fontRef idx="minor">
            <a:schemeClr val="dk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Основными задачами Советов</a:t>
            </a:r>
            <a:r>
              <a:rPr kumimoji="0" lang="ru-RU" sz="2800" i="0" u="none" strike="noStrike" cap="none" normalizeH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 по профессиональным квалификациям</a:t>
            </a:r>
            <a:r>
              <a:rPr kumimoji="0" lang="ru-RU" sz="2800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 являются:</a:t>
            </a:r>
            <a:endParaRPr kumimoji="0" lang="ru-RU" sz="2800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мониторинг рынка труда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, потребности в квалификациях, появления новых профессий, изменений в наименованиях и перечнях профессий;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координация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разработки, актуализации и организация применения профессиональных стандартов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, рамки квалификаций и квалификационных требований;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установление требований для подтверждения профессиональной квалификации,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организация, формирование и развитие сети центров по оценке квалификаций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в соответствии с профессиональными стандартами и квалификационными требованиями, координация и контроль деятельность по оценке и присвоению профессиональных квалификаций;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участие в </a:t>
            </a: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определении потребности в образовании и обучении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,  в разработке </a:t>
            </a:r>
            <a:r>
              <a:rPr lang="ru-RU" b="1" dirty="0">
                <a:solidFill>
                  <a:srgbClr val="0070C0"/>
                </a:solidFill>
                <a:latin typeface="Arial Narrow" pitchFamily="34" charset="0"/>
                <a:ea typeface="Times New Roman" pitchFamily="18" charset="0"/>
                <a:cs typeface="Arial" pitchFamily="34" charset="0"/>
              </a:rPr>
              <a:t>образовательных стандартов 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профессионального образования, в обновлении и </a:t>
            </a:r>
            <a:r>
              <a:rPr lang="ru-RU" dirty="0">
                <a:solidFill>
                  <a:schemeClr val="tx1"/>
                </a:solidFill>
                <a:latin typeface="Arial Narrow" pitchFamily="34" charset="0"/>
                <a:ea typeface="Times New Roman" pitchFamily="18" charset="0"/>
                <a:cs typeface="Arial" pitchFamily="34" charset="0"/>
              </a:rPr>
              <a:t>профессионально – общественной аккредитации программам профессионального образования и обучения;</a:t>
            </a: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</a:pPr>
            <a:r>
              <a:rPr kumimoji="0" lang="ru-RU" b="1" i="0" u="none" strike="noStrike" cap="none" normalizeH="0" baseline="0" dirty="0" smtClean="0">
                <a:ln>
                  <a:noFill/>
                </a:ln>
                <a:solidFill>
                  <a:srgbClr val="0070C0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формирование и поддержка информационного ресурса (сайта)</a:t>
            </a:r>
            <a:r>
              <a:rPr kumimoji="0" lang="ru-RU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Arial" pitchFamily="34" charset="0"/>
              </a:rPr>
              <a:t> по вопросам развития квалификаций и кадрового обеспечения и представление информации для размещения на информационном ресурсе Национального совета.</a:t>
            </a:r>
            <a:endParaRPr kumimoji="0" lang="ru-RU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cs typeface="Arial" pitchFamily="34" charset="0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10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57930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 lnSpcReduction="100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Состав Совета по профессиональным квалификациям </a:t>
            </a:r>
          </a:p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в области сварки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3866623122"/>
              </p:ext>
            </p:extLst>
          </p:nvPr>
        </p:nvGraphicFramePr>
        <p:xfrm>
          <a:off x="533399" y="1076325"/>
          <a:ext cx="7896225" cy="50607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11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98103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Справочник востребованных профессий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435100"/>
            <a:ext cx="9144000" cy="3981450"/>
          </a:xfrm>
          <a:prstGeom prst="rect">
            <a:avLst/>
          </a:prstGeom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3837814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Справочник востребованных профессий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Прямоугольник 4"/>
          <p:cNvSpPr/>
          <p:nvPr/>
        </p:nvSpPr>
        <p:spPr>
          <a:xfrm>
            <a:off x="503392" y="1001037"/>
            <a:ext cx="8183408" cy="5355313"/>
          </a:xfrm>
          <a:prstGeom prst="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marL="342900" indent="-342900">
              <a:buFont typeface="+mj-lt"/>
              <a:buAutoNum type="arabicPeriod"/>
            </a:pPr>
            <a:r>
              <a:rPr lang="ru-RU" dirty="0"/>
              <a:t>Сварщик дуговой сварки плавящимся покрытым электродом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Сварщик дуговой сварки плавящимся электродом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Сварщик дуговой сварки неплавящимся электродом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Сварщик газовой сварки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Сварщик термитной сварки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Сварщик полимерных материалов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Сварщик-оператор дуговой сварки плавящимся электродом 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Сварщик-оператор дуговой сварки неплавящимся электродом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Сварщик-оператор полимерных материалов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Сварщик-оператор контактной сварки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Сварщик-оператор лучевой сварки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Резчик термической резки металлов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 err="1"/>
              <a:t>Дефектоскопист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Инженер-</a:t>
            </a:r>
            <a:r>
              <a:rPr lang="ru-RU" dirty="0" err="1"/>
              <a:t>дефектоскопист</a:t>
            </a:r>
            <a:endParaRPr lang="ru-RU" dirty="0"/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Специалист по механическим испытаниям сварных соединений и наплавленного металла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Специалист сварочного производства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Контролер сварочных работ</a:t>
            </a:r>
          </a:p>
          <a:p>
            <a:pPr marL="342900" indent="-342900">
              <a:buFont typeface="+mj-lt"/>
              <a:buAutoNum type="arabicPeriod"/>
            </a:pPr>
            <a:r>
              <a:rPr lang="ru-RU" dirty="0"/>
              <a:t>Наладчик сварочного и </a:t>
            </a:r>
            <a:r>
              <a:rPr lang="ru-RU" dirty="0" err="1"/>
              <a:t>газоплазморезательного</a:t>
            </a:r>
            <a:r>
              <a:rPr lang="ru-RU" dirty="0"/>
              <a:t> оборудования</a:t>
            </a: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767399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Список 50 наиболее востребованных на рынке труда профессий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14</a:t>
            </a:fld>
            <a:endParaRPr lang="ru-RU"/>
          </a:p>
        </p:txBody>
      </p:sp>
      <p:pic>
        <p:nvPicPr>
          <p:cNvPr id="4" name="Изображение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050869"/>
            <a:ext cx="9144000" cy="3405286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104278" y="4891970"/>
            <a:ext cx="6532558" cy="646331"/>
          </a:xfrm>
          <a:prstGeom prst="rect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marL="285750" lvl="0" indent="-285750">
              <a:buFont typeface="Wingdings" charset="2"/>
              <a:buChar char="ü"/>
            </a:pPr>
            <a:r>
              <a:rPr lang="ru-RU" dirty="0" smtClean="0"/>
              <a:t>Сварщик</a:t>
            </a:r>
          </a:p>
          <a:p>
            <a:pPr marL="285750" indent="-285750">
              <a:buFont typeface="Wingdings" charset="2"/>
              <a:buChar char="ü"/>
            </a:pPr>
            <a:r>
              <a:rPr lang="ru-RU" dirty="0"/>
              <a:t>Специалист по неразрушающему контролю (</a:t>
            </a:r>
            <a:r>
              <a:rPr lang="ru-RU" dirty="0" err="1"/>
              <a:t>дефектоскопист</a:t>
            </a:r>
            <a:r>
              <a:rPr lang="ru-RU" dirty="0" smtClean="0"/>
              <a:t>)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8466520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0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1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8"/>
          <p:cNvSpPr>
            <a:spLocks noChangeArrowheads="1"/>
          </p:cNvSpPr>
          <p:nvPr/>
        </p:nvSpPr>
        <p:spPr bwMode="auto">
          <a:xfrm>
            <a:off x="900112" y="16441"/>
            <a:ext cx="663996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/>
              <a:t>Профессиональные стандарты </a:t>
            </a:r>
            <a:r>
              <a:rPr lang="ru-RU" sz="2200" b="1" dirty="0" smtClean="0"/>
              <a:t>утвержденные </a:t>
            </a:r>
            <a:r>
              <a:rPr lang="ru-RU" sz="2200" b="1" dirty="0"/>
              <a:t>Минтруда </a:t>
            </a:r>
            <a:r>
              <a:rPr lang="ru-RU" sz="2200" b="1" dirty="0" smtClean="0"/>
              <a:t>РФ</a:t>
            </a:r>
            <a:endParaRPr kumimoji="0" lang="ru-RU" sz="2200" b="1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15</a:t>
            </a:fld>
            <a:endParaRPr lang="ru-RU"/>
          </a:p>
        </p:txBody>
      </p:sp>
      <p:graphicFrame>
        <p:nvGraphicFramePr>
          <p:cNvPr id="5" name="Таблица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1318327"/>
              </p:ext>
            </p:extLst>
          </p:nvPr>
        </p:nvGraphicFramePr>
        <p:xfrm>
          <a:off x="325502" y="927882"/>
          <a:ext cx="8386958" cy="568793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386958"/>
              </a:tblGrid>
              <a:tr h="872090">
                <a:tc>
                  <a:txBody>
                    <a:bodyPr/>
                    <a:lstStyle/>
                    <a:p>
                      <a:r>
                        <a:rPr lang="nb-NO" sz="1600" b="0" kern="1200" dirty="0" err="1" smtClean="0">
                          <a:solidFill>
                            <a:srgbClr val="FF0000"/>
                          </a:solidFill>
                          <a:latin typeface="+mn-lt"/>
                          <a:ea typeface="+mn-ea"/>
                          <a:cs typeface="+mn-cs"/>
                        </a:rPr>
                        <a:t>Сварщик</a:t>
                      </a:r>
                      <a:endParaRPr lang="nb-NO" sz="1600" b="0" kern="1200" dirty="0" smtClean="0">
                        <a:solidFill>
                          <a:srgbClr val="FF0000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код 40.002, рег. № 14, приказ Минтруда России № 701н от 28.11.2013 г., зарегистрирован Минюстом России 13 февраля 2014г., рег. № 31301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1">
                        <a:tint val="20000"/>
                      </a:schemeClr>
                    </a:solidFill>
                  </a:tcPr>
                </a:tc>
              </a:tr>
              <a:tr h="47697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FF0000"/>
                          </a:solidFill>
                        </a:rPr>
                        <a:t>Сварщик-оператор полностью механизированной, автоматической </a:t>
                      </a:r>
                    </a:p>
                    <a:p>
                      <a:r>
                        <a:rPr lang="ru-RU" sz="1600" dirty="0" smtClean="0">
                          <a:solidFill>
                            <a:srgbClr val="FF0000"/>
                          </a:solidFill>
                        </a:rPr>
                        <a:t>и роботизированной сварки</a:t>
                      </a:r>
                    </a:p>
                    <a:p>
                      <a:r>
                        <a:rPr lang="ru-RU" sz="1400" dirty="0" smtClean="0"/>
                        <a:t>код 40.109, рег.№ 664, Приказ Минтруда России № 916н от 01.12.2015 г., зарегистрирован Минюстом России 31 декабря 2015 г., рег. № 40426</a:t>
                      </a:r>
                      <a:endParaRPr lang="ru-RU" sz="1400" dirty="0"/>
                    </a:p>
                  </a:txBody>
                  <a:tcPr/>
                </a:tc>
              </a:tr>
              <a:tr h="47697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FF0000"/>
                          </a:solidFill>
                        </a:rPr>
                        <a:t>Резчик термической резки металлов</a:t>
                      </a:r>
                    </a:p>
                    <a:p>
                      <a:r>
                        <a:rPr lang="ru-RU" sz="1400" dirty="0" smtClean="0"/>
                        <a:t>код 40.114, рег. № 676, Приказ Минтруда России № 989н от 03.12.2015 г., зарегистрирован в Минюсте России 30.12.2015 рег. № 40403</a:t>
                      </a:r>
                      <a:endParaRPr lang="ru-RU" sz="1400" dirty="0"/>
                    </a:p>
                  </a:txBody>
                  <a:tcPr/>
                </a:tc>
              </a:tr>
              <a:tr h="47697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FF0000"/>
                          </a:solidFill>
                        </a:rPr>
                        <a:t>Специалист сварочного производства</a:t>
                      </a:r>
                    </a:p>
                    <a:p>
                      <a:r>
                        <a:rPr lang="ru-RU" sz="1400" dirty="0" smtClean="0"/>
                        <a:t>код 40.115, рег. № 677, Приказ Минтруда России № 975н от 03.12.2015 г., зарегистрирован в Минюсте России 31.12.2015 рег. № 40444</a:t>
                      </a:r>
                      <a:endParaRPr lang="ru-RU" sz="1400" dirty="0"/>
                    </a:p>
                  </a:txBody>
                  <a:tcPr/>
                </a:tc>
              </a:tr>
              <a:tr h="47697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FF0000"/>
                          </a:solidFill>
                        </a:rPr>
                        <a:t>Специалист по неразрушающему контролю</a:t>
                      </a:r>
                    </a:p>
                    <a:p>
                      <a:r>
                        <a:rPr lang="ru-RU" sz="1400" dirty="0" smtClean="0"/>
                        <a:t>код 40.108, рег. № 658, Приказ Минтруда России № 976н от 03.12.2015г., зарегистрирован в Минюсте России 31.12.2015 рег. № 40443</a:t>
                      </a:r>
                      <a:endParaRPr lang="ru-RU" sz="1400" dirty="0"/>
                    </a:p>
                  </a:txBody>
                  <a:tcPr/>
                </a:tc>
              </a:tr>
              <a:tr h="47697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FF0000"/>
                          </a:solidFill>
                        </a:rPr>
                        <a:t>Специалист по механическим испытаниям сварных соединений и наплавленного металла</a:t>
                      </a:r>
                    </a:p>
                    <a:p>
                      <a:r>
                        <a:rPr lang="ru-RU" sz="1400" dirty="0" smtClean="0"/>
                        <a:t>код 40.110, рег. № 665, приказ Минтруда России № 912н от 01.12.2015 г., зарегистрирован в Минюсте России 31.12.2015 рег. № 40459</a:t>
                      </a:r>
                      <a:endParaRPr lang="ru-RU" sz="1400" dirty="0"/>
                    </a:p>
                  </a:txBody>
                  <a:tcPr/>
                </a:tc>
              </a:tr>
              <a:tr h="476970">
                <a:tc>
                  <a:txBody>
                    <a:bodyPr/>
                    <a:lstStyle/>
                    <a:p>
                      <a:r>
                        <a:rPr lang="ru-RU" sz="1600" dirty="0" smtClean="0">
                          <a:solidFill>
                            <a:srgbClr val="FF0000"/>
                          </a:solidFill>
                        </a:rPr>
                        <a:t>Контролер сварочных работ</a:t>
                      </a:r>
                    </a:p>
                    <a:p>
                      <a:r>
                        <a:rPr lang="ru-RU" sz="1400" dirty="0" smtClean="0"/>
                        <a:t>код 40.107, рег. № 657, приказ Минтруда России № 908н от 01.12.2015 г., зарегистрирован Минюстом России 31 декабря 2015 г., рег. № 40415</a:t>
                      </a:r>
                      <a:endParaRPr lang="ru-RU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12168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675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Наделения полномочиями проводить оценку квалификации 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по</a:t>
            </a:r>
            <a:r>
              <a:rPr lang="ru-RU" sz="24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104 профессиональным квалификациям</a:t>
            </a:r>
            <a:endParaRPr kumimoji="0" lang="ru-RU" sz="2400" b="1" i="0" u="none" strike="noStrike" kern="1200" cap="all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16</a:t>
            </a:fld>
            <a:endParaRPr lang="ru-RU"/>
          </a:p>
        </p:txBody>
      </p:sp>
      <p:pic>
        <p:nvPicPr>
          <p:cNvPr id="4105" name="Picture 9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78" y="886802"/>
            <a:ext cx="5378450" cy="4679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10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9804" y="3388336"/>
            <a:ext cx="5515450" cy="30347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83773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ru-RU" sz="2400" b="1" i="0" u="none" strike="noStrike" kern="1200" cap="all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+mn-lt"/>
                <a:ea typeface="+mn-ea"/>
                <a:cs typeface="+mn-cs"/>
              </a:rPr>
              <a:t>Реестр профессиональных квалификаций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104 профессиональные квалификации</a:t>
            </a:r>
            <a:endParaRPr kumimoji="0" lang="ru-RU" sz="2400" b="1" i="0" u="none" strike="noStrike" kern="1200" cap="all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17</a:t>
            </a:fld>
            <a:endParaRPr lang="ru-RU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3810" y="908539"/>
            <a:ext cx="7632756" cy="24940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841" y="3402623"/>
            <a:ext cx="7768736" cy="15285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Picture 7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2785" y="4931150"/>
            <a:ext cx="7891828" cy="1149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1972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20000"/>
          </a:bodyPr>
          <a:lstStyle/>
          <a:p>
            <a:pPr lvl="0" algn="ctr">
              <a:spcBef>
                <a:spcPct val="0"/>
              </a:spcBef>
              <a:defRPr/>
            </a:pPr>
            <a:r>
              <a:rPr kumimoji="0" lang="ru-RU" sz="2400" b="1" i="0" u="none" strike="noStrike" kern="1200" cap="all" normalizeH="0" baseline="0" noProof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uLnTx/>
                <a:uFillTx/>
                <a:latin typeface="+mn-lt"/>
                <a:ea typeface="+mn-ea"/>
                <a:cs typeface="+mn-cs"/>
              </a:rPr>
              <a:t>Реестр профессиональных квалификаций</a:t>
            </a:r>
          </a:p>
          <a:p>
            <a:pPr lvl="0" algn="ctr">
              <a:spcBef>
                <a:spcPct val="0"/>
              </a:spcBef>
              <a:defRPr/>
            </a:pPr>
            <a:r>
              <a:rPr lang="ru-RU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104 профессиональные квалификации</a:t>
            </a:r>
            <a:endParaRPr kumimoji="0" lang="ru-RU" sz="2400" b="1" i="0" u="none" strike="noStrike" kern="1200" cap="all" normalizeH="0" baseline="0" noProof="0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18</a:t>
            </a:fld>
            <a:endParaRPr lang="ru-RU"/>
          </a:p>
        </p:txBody>
      </p:sp>
      <p:pic>
        <p:nvPicPr>
          <p:cNvPr id="4104" name="Picture 8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234" y="1738191"/>
            <a:ext cx="7836951" cy="14741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77" y="969841"/>
            <a:ext cx="7316653" cy="768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3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5434" y="2966182"/>
            <a:ext cx="7891366" cy="1384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360" y="4024922"/>
            <a:ext cx="7715494" cy="1289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0541" y="5118100"/>
            <a:ext cx="7553945" cy="1238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76148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3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4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795435" y="29401"/>
            <a:ext cx="687290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Принципы формирования Системы по профессиональным квалификациям в области сварки</a:t>
            </a:r>
            <a:endParaRPr kumimoji="0" lang="ru-RU" sz="2200" b="1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единительная линия 16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80705855"/>
              </p:ext>
            </p:extLst>
          </p:nvPr>
        </p:nvGraphicFramePr>
        <p:xfrm>
          <a:off x="230899" y="923539"/>
          <a:ext cx="8733587" cy="57432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0" name="Прямоугольник 9"/>
          <p:cNvSpPr/>
          <p:nvPr/>
        </p:nvSpPr>
        <p:spPr>
          <a:xfrm>
            <a:off x="6570799" y="1063487"/>
            <a:ext cx="2195089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Мониторинг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69467" y="5892666"/>
            <a:ext cx="285834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Ответственность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9" name="Прямоугольник 18"/>
          <p:cNvSpPr/>
          <p:nvPr/>
        </p:nvSpPr>
        <p:spPr>
          <a:xfrm rot="16200000">
            <a:off x="6840282" y="3458818"/>
            <a:ext cx="3725187" cy="52322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28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Доверие и признание</a:t>
            </a:r>
            <a:endParaRPr lang="ru-RU" sz="28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19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473058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1" name="Прямая соединительная линия 10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3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4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sp>
        <p:nvSpPr>
          <p:cNvPr id="15" name="Прямоугольник 14"/>
          <p:cNvSpPr>
            <a:spLocks noChangeArrowheads="1"/>
          </p:cNvSpPr>
          <p:nvPr/>
        </p:nvSpPr>
        <p:spPr bwMode="auto">
          <a:xfrm>
            <a:off x="795435" y="29401"/>
            <a:ext cx="687290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Принципы формирования Системы по профессиональным квалификациям в области сварки</a:t>
            </a:r>
            <a:endParaRPr kumimoji="0" lang="ru-RU" sz="2200" b="1" dirty="0"/>
          </a:p>
        </p:txBody>
      </p:sp>
      <p:pic>
        <p:nvPicPr>
          <p:cNvPr id="16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7" name="Прямая соединительная линия 16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20</a:t>
            </a:fld>
            <a:endParaRPr lang="ru-RU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645" y="958361"/>
            <a:ext cx="8036893" cy="511712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424335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lvl="0" algn="ctr"/>
            <a:r>
              <a:rPr lang="ru-RU" sz="2400" b="1" dirty="0">
                <a:solidFill>
                  <a:srgbClr val="000000"/>
                </a:solidFill>
              </a:rPr>
              <a:t>Формирование сети </a:t>
            </a:r>
            <a:r>
              <a:rPr lang="ru-RU" sz="2400" b="1" dirty="0" smtClean="0">
                <a:solidFill>
                  <a:srgbClr val="000000"/>
                </a:solidFill>
              </a:rPr>
              <a:t>ЦОК при </a:t>
            </a:r>
            <a:r>
              <a:rPr lang="ru-RU" sz="2400" b="1" dirty="0" smtClean="0"/>
              <a:t>СПКС </a:t>
            </a:r>
            <a:endParaRPr lang="ru-RU" sz="2400" b="1" dirty="0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21</a:t>
            </a:fld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6210" y="838686"/>
            <a:ext cx="8240590" cy="551766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3472962" y="3297115"/>
            <a:ext cx="51522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ru-RU" b="1" dirty="0">
                <a:solidFill>
                  <a:srgbClr val="FF0000"/>
                </a:solidFill>
              </a:rPr>
              <a:t>По состоянию на 29 июня 2016 г. Прошли процедуру отбора 21 </a:t>
            </a:r>
            <a:r>
              <a:rPr lang="ru-RU" b="1" dirty="0" smtClean="0">
                <a:solidFill>
                  <a:srgbClr val="FF0000"/>
                </a:solidFill>
              </a:rPr>
              <a:t>ЦОК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7013788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Распоряжение Правительства РФ № 881-р от 14 мая 2015</a:t>
            </a:r>
            <a:r>
              <a:rPr kumimoji="0" lang="ru-RU" sz="1800" b="1" i="0" u="none" strike="noStrike" kern="1200" cap="none" spc="0" normalizeH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года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3076755"/>
              </p:ext>
            </p:extLst>
          </p:nvPr>
        </p:nvGraphicFramePr>
        <p:xfrm>
          <a:off x="258414" y="1190625"/>
          <a:ext cx="8706073" cy="45596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78989"/>
                <a:gridCol w="892996"/>
                <a:gridCol w="1190661"/>
                <a:gridCol w="892996"/>
                <a:gridCol w="1116245"/>
                <a:gridCol w="818580"/>
                <a:gridCol w="1115606"/>
              </a:tblGrid>
              <a:tr h="311111">
                <a:tc rowSpan="2">
                  <a:txBody>
                    <a:bodyPr/>
                    <a:lstStyle/>
                    <a:p>
                      <a:pPr algn="ctr"/>
                      <a:endParaRPr lang="ru-RU" sz="1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Совет по профессиональным  квалификациям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2017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630086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центров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чел., прошедших оценку квалификаций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центров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чел., прошедших оценку квалификаций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центров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чел., прошедших оценку квалификаций</a:t>
                      </a:r>
                    </a:p>
                  </a:txBody>
                  <a:tcPr marL="6350" marR="6350" marT="6350" marB="0"/>
                </a:tc>
              </a:tr>
              <a:tr h="311111">
                <a:tc>
                  <a:txBody>
                    <a:bodyPr/>
                    <a:lstStyle/>
                    <a:p>
                      <a:pPr marL="228600" indent="-228600" algn="ctr">
                        <a:buFontTx/>
                        <a:buNone/>
                      </a:pPr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1. ЖКХ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64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4 510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98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4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 </a:t>
                      </a:r>
                      <a:r>
                        <a:rPr lang="ru-RU" sz="14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31 780</a:t>
                      </a:r>
                      <a:endParaRPr lang="ru-RU" sz="14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</a:tr>
              <a:tr h="311111">
                <a:tc>
                  <a:txBody>
                    <a:bodyPr/>
                    <a:lstStyle/>
                    <a:p>
                      <a:pPr marL="228600" indent="-228600" algn="ctr" defTabSz="914400" rtl="0" eaLnBrk="1" latinLnBrk="0" hangingPunct="1">
                        <a:buFontTx/>
                        <a:buNone/>
                      </a:pP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2. Сварка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b="1" i="0" u="none" strike="noStrik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15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970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53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2 340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62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4 610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</a:tr>
              <a:tr h="311111">
                <a:tc>
                  <a:txBody>
                    <a:bodyPr/>
                    <a:lstStyle/>
                    <a:p>
                      <a:pPr marL="228600" indent="-228600" algn="ctr" defTabSz="914400" rtl="0" eaLnBrk="1" latinLnBrk="0" hangingPunct="1">
                        <a:buFontTx/>
                        <a:buNone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3. </a:t>
                      </a:r>
                      <a:r>
                        <a:rPr lang="ru-RU" sz="1400" kern="120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Наноиндустрия</a:t>
                      </a:r>
                      <a:endParaRPr lang="ru-RU" sz="1400" kern="1200" dirty="0" smtClean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-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30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130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4400">
                <a:tc>
                  <a:txBody>
                    <a:bodyPr/>
                    <a:lstStyle/>
                    <a:p>
                      <a:pPr marL="228600" indent="-228600" algn="ctr" defTabSz="914400" rtl="0" eaLnBrk="1" latinLnBrk="0" hangingPunct="1">
                        <a:buFontTx/>
                        <a:buNone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4. Лифтовая отрасль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500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5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500</a:t>
                      </a:r>
                      <a:endParaRPr lang="ru-RU" sz="140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111">
                <a:tc>
                  <a:txBody>
                    <a:bodyPr/>
                    <a:lstStyle/>
                    <a:p>
                      <a:pPr marL="228600" indent="-228600" algn="ctr" defTabSz="914400" rtl="0" eaLnBrk="1" latinLnBrk="0" hangingPunct="1">
                        <a:buFontTx/>
                        <a:buNone/>
                      </a:pPr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5. Строительство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300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41</a:t>
                      </a:r>
                      <a:endParaRPr lang="ru-RU" sz="1400" b="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1 890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="0" dirty="0" smtClean="0">
                          <a:latin typeface="Times New Roman" pitchFamily="18" charset="0"/>
                          <a:cs typeface="Times New Roman" pitchFamily="18" charset="0"/>
                        </a:rPr>
                        <a:t>86</a:t>
                      </a: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b="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5 450</a:t>
                      </a:r>
                      <a:endParaRPr lang="ru-RU" sz="14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311111">
                <a:tc>
                  <a:txBody>
                    <a:bodyPr/>
                    <a:lstStyle/>
                    <a:p>
                      <a:pPr marL="228600" indent="-228600" algn="ctr" defTabSz="914400" rtl="0" eaLnBrk="1" latinLnBrk="0" hangingPunct="1">
                        <a:buFontTx/>
                        <a:buNone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6. Машиностроение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1 200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11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8 400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14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25 200</a:t>
                      </a:r>
                    </a:p>
                  </a:txBody>
                  <a:tcPr marL="6350" marR="6350" marT="6350" marB="0"/>
                </a:tc>
              </a:tr>
              <a:tr h="330077">
                <a:tc>
                  <a:txBody>
                    <a:bodyPr/>
                    <a:lstStyle/>
                    <a:p>
                      <a:pPr marL="228600" marR="0" indent="-2286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7. Железнодорожный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транспорт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/>
                          <a:ea typeface="Calibri"/>
                          <a:cs typeface="Times New Roman"/>
                        </a:rPr>
                        <a:t>400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/>
                          <a:ea typeface="Calibri"/>
                          <a:cs typeface="Times New Roman"/>
                        </a:rPr>
                        <a:t>400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/>
                          <a:ea typeface="Calibri"/>
                          <a:cs typeface="Times New Roman"/>
                        </a:rPr>
                        <a:t>400</a:t>
                      </a:r>
                      <a:endParaRPr lang="ru-RU" sz="1200" b="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932544">
                <a:tc>
                  <a:txBody>
                    <a:bodyPr/>
                    <a:lstStyle/>
                    <a:p>
                      <a:pPr marL="228600" marR="0" indent="-22860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8. Союз «Агентства развития профессиональных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сообществ и рабочих кадров «</a:t>
                      </a:r>
                      <a:r>
                        <a:rPr lang="ru-RU" sz="1400" kern="1200" baseline="0" dirty="0" err="1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Ворлдскиллс</a:t>
                      </a:r>
                      <a:r>
                        <a:rPr lang="ru-RU" sz="1400" kern="1200" baseline="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 Россия</a:t>
                      </a:r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»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5</a:t>
                      </a:r>
                      <a:endParaRPr lang="ru-RU" sz="1400" b="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610</a:t>
                      </a:r>
                      <a:endParaRPr lang="ru-RU" sz="1400" b="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15</a:t>
                      </a:r>
                      <a:endParaRPr lang="ru-RU" sz="1400" b="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1 230</a:t>
                      </a:r>
                      <a:endParaRPr lang="ru-RU" sz="1400" b="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21</a:t>
                      </a:r>
                      <a:endParaRPr lang="ru-RU" sz="1400" b="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0" dirty="0" smtClean="0">
                          <a:latin typeface="Times New Roman" panose="02020603050405020304" pitchFamily="18" charset="0"/>
                          <a:ea typeface="Calibri"/>
                          <a:cs typeface="Times New Roman" panose="02020603050405020304" pitchFamily="18" charset="0"/>
                        </a:rPr>
                        <a:t>2 335</a:t>
                      </a:r>
                      <a:endParaRPr lang="ru-RU" sz="1400" b="0" dirty="0">
                        <a:latin typeface="Times New Roman" panose="02020603050405020304" pitchFamily="18" charset="0"/>
                        <a:ea typeface="Calibri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</a:tr>
              <a:tr h="311111">
                <a:tc>
                  <a:txBody>
                    <a:bodyPr/>
                    <a:lstStyle/>
                    <a:p>
                      <a:pPr marL="0" algn="ctr" defTabSz="914400" rtl="0" eaLnBrk="1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Всего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36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3 680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191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19 300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289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marL="0" algn="ctr" defTabSz="914400" rtl="0" eaLnBrk="1" fontAlgn="b" latinLnBrk="0" hangingPunct="1"/>
                      <a:r>
                        <a:rPr lang="ru-RU" sz="1400" kern="1200" dirty="0" smtClean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70 405</a:t>
                      </a:r>
                    </a:p>
                  </a:txBody>
                  <a:tcPr marL="6350" marR="6350" marT="6350" marB="0"/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22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7013788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1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Итоги деятельности ЦОК в СПКС по состоянию на 29 июня 2016 г.</a:t>
            </a:r>
            <a:endParaRPr kumimoji="0" lang="ru-RU" sz="18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0" name="Таблица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7130669"/>
              </p:ext>
            </p:extLst>
          </p:nvPr>
        </p:nvGraphicFramePr>
        <p:xfrm>
          <a:off x="258414" y="1190625"/>
          <a:ext cx="8252540" cy="181634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264742"/>
                <a:gridCol w="1088247"/>
                <a:gridCol w="1450995"/>
                <a:gridCol w="1088247"/>
                <a:gridCol w="1360309"/>
              </a:tblGrid>
              <a:tr h="399426">
                <a:tc rowSpan="2">
                  <a:txBody>
                    <a:bodyPr/>
                    <a:lstStyle/>
                    <a:p>
                      <a:pPr algn="ctr"/>
                      <a:endParaRPr lang="ru-RU" sz="1400" baseline="0" dirty="0" smtClean="0"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/>
                      <a:r>
                        <a:rPr lang="ru-RU" sz="140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Совет по профессиональным  квалификациям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2015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/>
                      <a:r>
                        <a:rPr lang="ru-RU" sz="1400" dirty="0" smtClean="0">
                          <a:latin typeface="Times New Roman" pitchFamily="18" charset="0"/>
                          <a:cs typeface="Times New Roman" pitchFamily="18" charset="0"/>
                        </a:rPr>
                        <a:t>2016 год</a:t>
                      </a: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</a:tr>
              <a:tr h="947329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центров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чел.,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прошедших </a:t>
                      </a:r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оценку квалификаций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endParaRPr lang="ru-RU" sz="1200" b="0" i="0" u="none" strike="noStrike" dirty="0" smtClean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</a:t>
                      </a:r>
                      <a:r>
                        <a:rPr lang="ru-RU" sz="1200" b="0" i="0" u="none" strike="noStrike" dirty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центров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ru-RU" sz="1200" b="0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Кол-во чел., прошедших оценку квалификаций</a:t>
                      </a:r>
                      <a:endParaRPr lang="ru-RU" sz="1200" b="0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</a:tr>
              <a:tr h="469588">
                <a:tc>
                  <a:txBody>
                    <a:bodyPr/>
                    <a:lstStyle/>
                    <a:p>
                      <a:pPr marL="228600" indent="-228600" algn="ctr" defTabSz="914400" rtl="0" eaLnBrk="1" latinLnBrk="0" hangingPunct="1">
                        <a:buFontTx/>
                        <a:buNone/>
                      </a:pPr>
                      <a:r>
                        <a:rPr lang="ru-RU" sz="1800" b="1" kern="1200" dirty="0" smtClean="0">
                          <a:solidFill>
                            <a:srgbClr val="FF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Сварка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fontAlgn="ctr" latinLnBrk="0" hangingPunct="1"/>
                      <a:r>
                        <a:rPr lang="ru-RU" sz="1800" b="1" i="0" u="none" strike="noStrike" kern="1200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16</a:t>
                      </a: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1015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21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ru-RU" sz="1800" b="1" i="0" u="none" strike="noStrike" dirty="0" smtClean="0">
                          <a:solidFill>
                            <a:srgbClr val="00000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1175</a:t>
                      </a:r>
                      <a:endParaRPr lang="ru-RU" sz="1800" b="1" i="0" u="none" strike="noStrike" dirty="0"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6350" marR="6350" marT="6350" marB="0"/>
                </a:tc>
              </a:tr>
            </a:tbl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23</a:t>
            </a:fld>
            <a:endParaRPr lang="ru-RU"/>
          </a:p>
        </p:txBody>
      </p:sp>
      <p:sp>
        <p:nvSpPr>
          <p:cNvPr id="4" name="TextBox 3"/>
          <p:cNvSpPr txBox="1"/>
          <p:nvPr/>
        </p:nvSpPr>
        <p:spPr>
          <a:xfrm>
            <a:off x="1195754" y="3305908"/>
            <a:ext cx="684920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b="1" dirty="0" smtClean="0">
                <a:solidFill>
                  <a:srgbClr val="FF0000"/>
                </a:solidFill>
              </a:rPr>
              <a:t>По </a:t>
            </a:r>
            <a:r>
              <a:rPr lang="ru-RU" b="1" dirty="0" smtClean="0">
                <a:solidFill>
                  <a:srgbClr val="FF0000"/>
                </a:solidFill>
              </a:rPr>
              <a:t>статистике </a:t>
            </a:r>
            <a:r>
              <a:rPr lang="ru-RU" b="1" dirty="0" smtClean="0">
                <a:solidFill>
                  <a:srgbClr val="FF0000"/>
                </a:solidFill>
              </a:rPr>
              <a:t>СПКС 25% не проходит процедуры оценки квалификации</a:t>
            </a:r>
            <a:endParaRPr lang="ru-RU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44248765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0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1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8"/>
          <p:cNvSpPr>
            <a:spLocks noChangeArrowheads="1"/>
          </p:cNvSpPr>
          <p:nvPr/>
        </p:nvSpPr>
        <p:spPr bwMode="auto">
          <a:xfrm>
            <a:off x="900112" y="16441"/>
            <a:ext cx="6639967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Совет по профессиональным квалификациям в области сварки</a:t>
            </a:r>
            <a:endParaRPr kumimoji="0" lang="ru-RU" sz="2200" b="1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24</a:t>
            </a:fld>
            <a:endParaRPr lang="ru-RU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9085" y="970079"/>
            <a:ext cx="8242788" cy="527514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697095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4" y="990000"/>
            <a:ext cx="7848793" cy="586800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cxnSp>
        <p:nvCxnSpPr>
          <p:cNvPr id="8" name="Прямая соединительная линия 7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493" name="Прямоугольник 8"/>
          <p:cNvSpPr>
            <a:spLocks noChangeArrowheads="1"/>
          </p:cNvSpPr>
          <p:nvPr/>
        </p:nvSpPr>
        <p:spPr bwMode="auto">
          <a:xfrm>
            <a:off x="795435" y="29401"/>
            <a:ext cx="7005540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Система электронного документооборота (ЭДО)</a:t>
            </a:r>
            <a:endParaRPr kumimoji="0" lang="ru-RU" sz="2200" b="1" dirty="0"/>
          </a:p>
        </p:txBody>
      </p: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0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1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5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12" name="Схема 11"/>
          <p:cNvGraphicFramePr/>
          <p:nvPr/>
        </p:nvGraphicFramePr>
        <p:xfrm>
          <a:off x="3535237" y="2447925"/>
          <a:ext cx="5429250" cy="417195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6" r:lo="rId7" r:qs="rId8" r:cs="rId9"/>
          </a:graphicData>
        </a:graphic>
      </p:graphicFrame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25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52598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0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1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Прямоугольник 8"/>
          <p:cNvSpPr>
            <a:spLocks noChangeArrowheads="1"/>
          </p:cNvSpPr>
          <p:nvPr/>
        </p:nvSpPr>
        <p:spPr bwMode="auto">
          <a:xfrm>
            <a:off x="900113" y="191307"/>
            <a:ext cx="6639967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Процедура оценки квалификации</a:t>
            </a:r>
            <a:endParaRPr kumimoji="0" lang="ru-RU" sz="2200" b="1" dirty="0"/>
          </a:p>
        </p:txBody>
      </p:sp>
      <p:sp>
        <p:nvSpPr>
          <p:cNvPr id="13" name="Прямоугольник 8"/>
          <p:cNvSpPr>
            <a:spLocks noChangeArrowheads="1"/>
          </p:cNvSpPr>
          <p:nvPr/>
        </p:nvSpPr>
        <p:spPr bwMode="auto">
          <a:xfrm>
            <a:off x="1173074" y="821651"/>
            <a:ext cx="6365964" cy="1107996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Единая процедура, разработанная и утвержденная Советом по профессиональным квалификациям </a:t>
            </a:r>
            <a:endParaRPr kumimoji="0" lang="ru-RU" sz="2200" b="1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26</a:t>
            </a:fld>
            <a:endParaRPr lang="ru-RU"/>
          </a:p>
        </p:txBody>
      </p:sp>
      <p:sp>
        <p:nvSpPr>
          <p:cNvPr id="14" name="Прямоугольник 8"/>
          <p:cNvSpPr>
            <a:spLocks noChangeArrowheads="1"/>
          </p:cNvSpPr>
          <p:nvPr/>
        </p:nvSpPr>
        <p:spPr bwMode="auto">
          <a:xfrm>
            <a:off x="1174116" y="5586909"/>
            <a:ext cx="6365964" cy="769441"/>
          </a:xfrm>
          <a:prstGeom prst="rect">
            <a:avLst/>
          </a:prstGeom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Регламенты профессионального экзамена по каждому профессиональному стандарту </a:t>
            </a:r>
            <a:endParaRPr kumimoji="0" lang="ru-RU" sz="22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664806" y="1929647"/>
            <a:ext cx="7891365" cy="1200329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ru-RU" b="1" dirty="0"/>
              <a:t>Регламент</a:t>
            </a:r>
            <a:endParaRPr lang="ru-RU" dirty="0"/>
          </a:p>
          <a:p>
            <a:pPr algn="ctr"/>
            <a:r>
              <a:rPr lang="ru-RU" b="1" dirty="0"/>
              <a:t>проведения профессионального </a:t>
            </a:r>
            <a:r>
              <a:rPr lang="ru-RU" b="1" dirty="0" smtClean="0"/>
              <a:t>экзамена</a:t>
            </a:r>
            <a:r>
              <a:rPr lang="en-US" dirty="0"/>
              <a:t> </a:t>
            </a:r>
            <a:r>
              <a:rPr lang="ru-RU" b="1" dirty="0" smtClean="0"/>
              <a:t>для </a:t>
            </a:r>
            <a:r>
              <a:rPr lang="ru-RU" b="1" dirty="0"/>
              <a:t>оценки соответствия квалификационным требованиям по профессиональному стандарту «Специалист по неразрушающему контролю</a:t>
            </a:r>
            <a:r>
              <a:rPr lang="ru-RU" b="1" dirty="0" smtClean="0"/>
              <a:t>»</a:t>
            </a:r>
            <a:endParaRPr lang="ru-RU" dirty="0"/>
          </a:p>
        </p:txBody>
      </p:sp>
      <p:sp>
        <p:nvSpPr>
          <p:cNvPr id="15" name="TextBox 14"/>
          <p:cNvSpPr txBox="1"/>
          <p:nvPr/>
        </p:nvSpPr>
        <p:spPr>
          <a:xfrm>
            <a:off x="464898" y="3132876"/>
            <a:ext cx="8179060" cy="2308324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lvl="1" algn="just"/>
            <a:r>
              <a:rPr lang="ru-RU" sz="1600" dirty="0"/>
              <a:t> </a:t>
            </a:r>
            <a:r>
              <a:rPr lang="en-US" sz="1600" dirty="0" smtClean="0"/>
              <a:t>3.1. </a:t>
            </a:r>
            <a:r>
              <a:rPr lang="ru-RU" sz="1600" dirty="0" smtClean="0"/>
              <a:t>Настоящий </a:t>
            </a:r>
            <a:r>
              <a:rPr lang="ru-RU" sz="1600" dirty="0"/>
              <a:t>Регламент устанавливает процедуры проведения профессионального экзамена </a:t>
            </a:r>
            <a:r>
              <a:rPr lang="ru-RU" sz="1600" dirty="0" smtClean="0"/>
              <a:t>для </a:t>
            </a:r>
            <a:r>
              <a:rPr lang="ru-RU" sz="1600" dirty="0"/>
              <a:t>оценки соответствия Соискателя квалификационным требованиям по профессиональному стандарту «Специалист по неразрушающему контролю</a:t>
            </a:r>
            <a:r>
              <a:rPr lang="ru-RU" sz="1600" dirty="0" smtClean="0"/>
              <a:t>»</a:t>
            </a:r>
            <a:r>
              <a:rPr lang="en-US" sz="1600" dirty="0" smtClean="0"/>
              <a:t>, </a:t>
            </a:r>
            <a:r>
              <a:rPr lang="ru-RU" sz="1600" dirty="0" smtClean="0"/>
              <a:t>описания </a:t>
            </a:r>
            <a:r>
              <a:rPr lang="ru-RU" sz="1600" dirty="0"/>
              <a:t>требований по оценке результатов данной процедуры и оформлению ее результатов.</a:t>
            </a:r>
          </a:p>
          <a:p>
            <a:pPr lvl="1" algn="just"/>
            <a:r>
              <a:rPr lang="en-US" sz="1600" dirty="0" smtClean="0"/>
              <a:t>3.2. </a:t>
            </a:r>
            <a:r>
              <a:rPr lang="ru-RU" sz="1600" dirty="0" smtClean="0"/>
              <a:t>Данный </a:t>
            </a:r>
            <a:r>
              <a:rPr lang="ru-RU" sz="1600" dirty="0"/>
              <a:t>регламент должен быть использован при проведении ПЭ на соответствие требований данного ПС всеми центрами оценки квалификации, уполномоченными Советом по профессиональным квалификациям в области сварки на осуществление данной деятельности</a:t>
            </a:r>
            <a:r>
              <a:rPr lang="ru-RU" sz="1600" dirty="0" smtClean="0"/>
              <a:t>.</a:t>
            </a:r>
            <a:endParaRPr lang="ru-RU" sz="1600" dirty="0"/>
          </a:p>
        </p:txBody>
      </p:sp>
    </p:spTree>
    <p:extLst>
      <p:ext uri="{BB962C8B-B14F-4D97-AF65-F5344CB8AC3E}">
        <p14:creationId xmlns:p14="http://schemas.microsoft.com/office/powerpoint/2010/main" val="40464748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493" name="Прямоугольник 8"/>
          <p:cNvSpPr>
            <a:spLocks noChangeArrowheads="1"/>
          </p:cNvSpPr>
          <p:nvPr/>
        </p:nvSpPr>
        <p:spPr bwMode="auto">
          <a:xfrm>
            <a:off x="1230224" y="29401"/>
            <a:ext cx="63659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Оценка профессиональных квалификаций – </a:t>
            </a:r>
          </a:p>
          <a:p>
            <a:pPr algn="ctr"/>
            <a:r>
              <a:rPr lang="ru-RU" sz="2200" b="1" dirty="0" smtClean="0"/>
              <a:t>в форме профессионального экзамена</a:t>
            </a:r>
            <a:endParaRPr kumimoji="0" lang="ru-RU" sz="2200" b="1" dirty="0"/>
          </a:p>
        </p:txBody>
      </p: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0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1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071763002"/>
              </p:ext>
            </p:extLst>
          </p:nvPr>
        </p:nvGraphicFramePr>
        <p:xfrm>
          <a:off x="45721" y="914400"/>
          <a:ext cx="9098279" cy="59436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27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432749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 l="1342" t="5120" r="1108"/>
          <a:stretch/>
        </p:blipFill>
        <p:spPr bwMode="auto">
          <a:xfrm>
            <a:off x="600075" y="2657474"/>
            <a:ext cx="7962900" cy="1265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460" name="Picture 4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sharpenSoften amount="50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p:blipFill>
        <p:spPr bwMode="auto">
          <a:xfrm>
            <a:off x="142844" y="1142980"/>
            <a:ext cx="8908213" cy="1357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9459" name="Picture 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357952" y="1223942"/>
            <a:ext cx="1385385" cy="2143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9" name="Стрелка вниз 8"/>
          <p:cNvSpPr/>
          <p:nvPr/>
        </p:nvSpPr>
        <p:spPr>
          <a:xfrm rot="1032268">
            <a:off x="6215076" y="1594624"/>
            <a:ext cx="285752" cy="128588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2" name="TextBox 11"/>
          <p:cNvSpPr txBox="1"/>
          <p:nvPr/>
        </p:nvSpPr>
        <p:spPr>
          <a:xfrm>
            <a:off x="785786" y="4357694"/>
            <a:ext cx="5319598" cy="369332"/>
          </a:xfrm>
          <a:prstGeom prst="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wrap="none" rtlCol="0">
            <a:spAutoFit/>
          </a:bodyPr>
          <a:lstStyle/>
          <a:p>
            <a:r>
              <a:rPr lang="en-US" b="1" u="sng" dirty="0" smtClean="0"/>
              <a:t>01</a:t>
            </a:r>
            <a:r>
              <a:rPr lang="en-US" b="1" dirty="0" smtClean="0"/>
              <a:t>-</a:t>
            </a:r>
            <a:r>
              <a:rPr lang="en-US" b="1" u="sng" dirty="0" smtClean="0"/>
              <a:t>000</a:t>
            </a:r>
            <a:r>
              <a:rPr lang="ru-RU" b="1" u="sng" dirty="0" smtClean="0"/>
              <a:t>13</a:t>
            </a:r>
            <a:r>
              <a:rPr lang="en-US" b="1" dirty="0" smtClean="0"/>
              <a:t>-</a:t>
            </a:r>
            <a:r>
              <a:rPr lang="en-US" b="1" u="sng" dirty="0" smtClean="0"/>
              <a:t>2</a:t>
            </a:r>
            <a:r>
              <a:rPr lang="en-US" b="1" dirty="0" smtClean="0"/>
              <a:t>-</a:t>
            </a:r>
            <a:r>
              <a:rPr lang="en-US" b="1" u="sng" dirty="0" smtClean="0"/>
              <a:t>00001</a:t>
            </a:r>
            <a:r>
              <a:rPr lang="en-US" b="1" dirty="0" smtClean="0"/>
              <a:t>-</a:t>
            </a:r>
            <a:r>
              <a:rPr lang="en-US" b="1" u="sng" dirty="0" smtClean="0"/>
              <a:t>(141 </a:t>
            </a:r>
            <a:r>
              <a:rPr lang="ru-RU" b="1" u="sng" dirty="0" smtClean="0"/>
              <a:t>Т</a:t>
            </a:r>
            <a:r>
              <a:rPr lang="en-US" b="1" u="sng" dirty="0" smtClean="0"/>
              <a:t> BW 8 S t3.6 D60 PF </a:t>
            </a:r>
            <a:r>
              <a:rPr lang="en-US" b="1" u="sng" dirty="0" err="1" smtClean="0"/>
              <a:t>ss</a:t>
            </a:r>
            <a:r>
              <a:rPr lang="en-US" b="1" u="sng" dirty="0" smtClean="0"/>
              <a:t> </a:t>
            </a:r>
            <a:r>
              <a:rPr lang="en-US" b="1" u="sng" dirty="0" err="1" smtClean="0"/>
              <a:t>nb</a:t>
            </a:r>
            <a:r>
              <a:rPr lang="en-US" b="1" u="sng" dirty="0" smtClean="0"/>
              <a:t>)-</a:t>
            </a:r>
            <a:r>
              <a:rPr lang="ru-RU" b="1" u="sng" dirty="0" smtClean="0"/>
              <a:t>ТК</a:t>
            </a:r>
            <a:endParaRPr lang="ru-RU" b="1" dirty="0" smtClean="0"/>
          </a:p>
        </p:txBody>
      </p:sp>
      <p:cxnSp>
        <p:nvCxnSpPr>
          <p:cNvPr id="24" name="Прямая соединительная линия 23"/>
          <p:cNvCxnSpPr/>
          <p:nvPr/>
        </p:nvCxnSpPr>
        <p:spPr>
          <a:xfrm rot="5400000">
            <a:off x="4002084" y="4857760"/>
            <a:ext cx="284958" cy="794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6" name="Прямая соединительная линия 25"/>
          <p:cNvCxnSpPr/>
          <p:nvPr/>
        </p:nvCxnSpPr>
        <p:spPr>
          <a:xfrm>
            <a:off x="4144166" y="5000636"/>
            <a:ext cx="3929090" cy="1588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28" name="Прямая соединительная линия 27"/>
          <p:cNvCxnSpPr/>
          <p:nvPr/>
        </p:nvCxnSpPr>
        <p:spPr>
          <a:xfrm rot="5400000">
            <a:off x="1930382" y="5072074"/>
            <a:ext cx="713586" cy="794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30" name="Прямая соединительная линия 29"/>
          <p:cNvCxnSpPr/>
          <p:nvPr/>
        </p:nvCxnSpPr>
        <p:spPr>
          <a:xfrm>
            <a:off x="2286778" y="5429264"/>
            <a:ext cx="5786478" cy="1588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32" name="Прямая соединительная линия 31"/>
          <p:cNvCxnSpPr/>
          <p:nvPr/>
        </p:nvCxnSpPr>
        <p:spPr>
          <a:xfrm rot="5400000">
            <a:off x="1323159" y="5250669"/>
            <a:ext cx="1070776" cy="794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0" name="Прямая соединительная линия 39"/>
          <p:cNvCxnSpPr/>
          <p:nvPr/>
        </p:nvCxnSpPr>
        <p:spPr>
          <a:xfrm>
            <a:off x="1858150" y="5784866"/>
            <a:ext cx="6215106" cy="1588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2" name="Прямая соединительная линия 41"/>
          <p:cNvCxnSpPr/>
          <p:nvPr/>
        </p:nvCxnSpPr>
        <p:spPr>
          <a:xfrm rot="5400000">
            <a:off x="644498" y="5500702"/>
            <a:ext cx="1570842" cy="794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3" name="Прямая соединительная линия 42"/>
          <p:cNvCxnSpPr/>
          <p:nvPr/>
        </p:nvCxnSpPr>
        <p:spPr>
          <a:xfrm>
            <a:off x="1429522" y="6286520"/>
            <a:ext cx="6643734" cy="1588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4" name="Прямая соединительная линия 43"/>
          <p:cNvCxnSpPr/>
          <p:nvPr/>
        </p:nvCxnSpPr>
        <p:spPr>
          <a:xfrm>
            <a:off x="1000894" y="6713560"/>
            <a:ext cx="7072362" cy="1588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cxnSp>
        <p:nvCxnSpPr>
          <p:cNvPr id="45" name="Прямая соединительная линия 44"/>
          <p:cNvCxnSpPr/>
          <p:nvPr/>
        </p:nvCxnSpPr>
        <p:spPr>
          <a:xfrm rot="5400000">
            <a:off x="762" y="5715016"/>
            <a:ext cx="2000264" cy="1588"/>
          </a:xfrm>
          <a:prstGeom prst="line">
            <a:avLst/>
          </a:prstGeom>
        </p:spPr>
        <p:style>
          <a:lnRef idx="2">
            <a:schemeClr val="accent5"/>
          </a:lnRef>
          <a:fillRef idx="0">
            <a:schemeClr val="accent5"/>
          </a:fillRef>
          <a:effectRef idx="1">
            <a:schemeClr val="accent5"/>
          </a:effectRef>
          <a:fontRef idx="minor">
            <a:schemeClr val="tx1"/>
          </a:fontRef>
        </p:style>
      </p:cxnSp>
      <p:sp>
        <p:nvSpPr>
          <p:cNvPr id="60" name="TextBox 59"/>
          <p:cNvSpPr txBox="1"/>
          <p:nvPr/>
        </p:nvSpPr>
        <p:spPr>
          <a:xfrm>
            <a:off x="4258275" y="4764297"/>
            <a:ext cx="30291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характеристика оценочного средства</a:t>
            </a:r>
          </a:p>
        </p:txBody>
      </p:sp>
      <p:sp>
        <p:nvSpPr>
          <p:cNvPr id="61" name="TextBox 60"/>
          <p:cNvSpPr txBox="1"/>
          <p:nvPr/>
        </p:nvSpPr>
        <p:spPr>
          <a:xfrm>
            <a:off x="2499278" y="5192925"/>
            <a:ext cx="5431102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порядковый номер оценочного средства (по данной квалификации)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62" name="TextBox 61"/>
          <p:cNvSpPr txBox="1"/>
          <p:nvPr/>
        </p:nvSpPr>
        <p:spPr>
          <a:xfrm>
            <a:off x="1929588" y="5500702"/>
            <a:ext cx="196938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уровень квалификации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1657941" y="5834738"/>
            <a:ext cx="612956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Наименование профессиональной квалификации: «Сварщик дуговой сварки </a:t>
            </a:r>
          </a:p>
          <a:p>
            <a:r>
              <a:rPr lang="ru-RU" sz="1400" dirty="0" smtClean="0">
                <a:solidFill>
                  <a:srgbClr val="FF0000"/>
                </a:solidFill>
              </a:rPr>
              <a:t>неплавящимся электродом в защитном газе»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65" name="TextBox 64"/>
          <p:cNvSpPr txBox="1"/>
          <p:nvPr/>
        </p:nvSpPr>
        <p:spPr>
          <a:xfrm>
            <a:off x="1000894" y="6407371"/>
            <a:ext cx="1829219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1400" dirty="0" smtClean="0">
                <a:solidFill>
                  <a:srgbClr val="FF0000"/>
                </a:solidFill>
              </a:rPr>
              <a:t>СПК в области сварки</a:t>
            </a:r>
            <a:endParaRPr lang="ru-RU" sz="1400" dirty="0">
              <a:solidFill>
                <a:srgbClr val="FF0000"/>
              </a:solidFill>
            </a:endParaRPr>
          </a:p>
        </p:txBody>
      </p:sp>
      <p:sp>
        <p:nvSpPr>
          <p:cNvPr id="66" name="Стрелка вниз 65"/>
          <p:cNvSpPr/>
          <p:nvPr/>
        </p:nvSpPr>
        <p:spPr>
          <a:xfrm>
            <a:off x="3428993" y="3786190"/>
            <a:ext cx="285752" cy="625771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cxnSp>
        <p:nvCxnSpPr>
          <p:cNvPr id="27" name="Прямая соединительная линия 26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Прямоугольник 8"/>
          <p:cNvSpPr>
            <a:spLocks noChangeArrowheads="1"/>
          </p:cNvSpPr>
          <p:nvPr/>
        </p:nvSpPr>
        <p:spPr bwMode="auto">
          <a:xfrm>
            <a:off x="1230224" y="29401"/>
            <a:ext cx="63659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Единая база оценочных средств (практическая часть профессионального экзамена) </a:t>
            </a:r>
            <a:endParaRPr kumimoji="0" lang="ru-RU" sz="2200" b="1" dirty="0"/>
          </a:p>
        </p:txBody>
      </p: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33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34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35" name="Picture 2"/>
          <p:cNvPicPr>
            <a:picLocks noChangeAspect="1" noChangeArrowheads="1"/>
          </p:cNvPicPr>
          <p:nvPr/>
        </p:nvPicPr>
        <p:blipFill rotWithShape="1">
          <a:blip r:embed="rId8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28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32173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493" name="Прямоугольник 8"/>
          <p:cNvSpPr>
            <a:spLocks noChangeArrowheads="1"/>
          </p:cNvSpPr>
          <p:nvPr/>
        </p:nvSpPr>
        <p:spPr bwMode="auto">
          <a:xfrm>
            <a:off x="1230224" y="29401"/>
            <a:ext cx="63659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Примеры образцов для практического экзамена</a:t>
            </a:r>
          </a:p>
          <a:p>
            <a:pPr algn="ctr"/>
            <a:r>
              <a:rPr lang="ru-RU" sz="2200" b="1" dirty="0" smtClean="0"/>
              <a:t>(оценочные средства)</a:t>
            </a:r>
            <a:endParaRPr kumimoji="0" lang="ru-RU" sz="2200" b="1" dirty="0"/>
          </a:p>
        </p:txBody>
      </p: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0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1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29</a:t>
            </a:fld>
            <a:endParaRPr lang="ru-RU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636" y="1016556"/>
            <a:ext cx="5392584" cy="36031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6914" y="1393288"/>
            <a:ext cx="3649531" cy="50945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78" y="4791756"/>
            <a:ext cx="4438650" cy="101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036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493" name="Прямоугольник 8"/>
          <p:cNvSpPr>
            <a:spLocks noChangeArrowheads="1"/>
          </p:cNvSpPr>
          <p:nvPr/>
        </p:nvSpPr>
        <p:spPr bwMode="auto">
          <a:xfrm>
            <a:off x="1230224" y="29401"/>
            <a:ext cx="63659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Примеры образцов для практического экзамена</a:t>
            </a:r>
          </a:p>
          <a:p>
            <a:pPr algn="ctr"/>
            <a:r>
              <a:rPr lang="ru-RU" sz="2200" b="1" dirty="0" smtClean="0"/>
              <a:t>(оценочные средства)</a:t>
            </a:r>
            <a:endParaRPr kumimoji="0" lang="ru-RU" sz="2200" b="1" dirty="0"/>
          </a:p>
        </p:txBody>
      </p: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0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1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30</a:t>
            </a:fld>
            <a:endParaRPr lang="ru-RU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6163" y="1444275"/>
            <a:ext cx="3726712" cy="45556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14995" y="798842"/>
            <a:ext cx="3909061" cy="90094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578" y="1611087"/>
            <a:ext cx="3419338" cy="42220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5932" y="3572603"/>
            <a:ext cx="3274647" cy="31488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8534619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493" name="Прямоугольник 8"/>
          <p:cNvSpPr>
            <a:spLocks noChangeArrowheads="1"/>
          </p:cNvSpPr>
          <p:nvPr/>
        </p:nvSpPr>
        <p:spPr bwMode="auto">
          <a:xfrm>
            <a:off x="1230224" y="29401"/>
            <a:ext cx="63659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Формирование заключения квалификационной комиссии</a:t>
            </a:r>
            <a:endParaRPr kumimoji="0" lang="ru-RU" sz="2200" b="1" dirty="0"/>
          </a:p>
        </p:txBody>
      </p: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0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1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 rotWithShape="1">
          <a:blip r:embed="rId4" cstate="print"/>
          <a:srcRect b="19136"/>
          <a:stretch/>
        </p:blipFill>
        <p:spPr bwMode="auto">
          <a:xfrm>
            <a:off x="900113" y="822777"/>
            <a:ext cx="7278687" cy="60387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31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6432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0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1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114425" y="862342"/>
            <a:ext cx="6915150" cy="5953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Прямоугольник 8"/>
          <p:cNvSpPr>
            <a:spLocks noChangeArrowheads="1"/>
          </p:cNvSpPr>
          <p:nvPr/>
        </p:nvSpPr>
        <p:spPr bwMode="auto">
          <a:xfrm>
            <a:off x="1230224" y="29401"/>
            <a:ext cx="63659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Формирование заключения квалификационной комиссии</a:t>
            </a:r>
            <a:endParaRPr kumimoji="0" lang="ru-RU" sz="2200" b="1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32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3934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8" name="Прямая соединительная линия 7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0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1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053160" y="927081"/>
            <a:ext cx="7162178" cy="56192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3" name="Прямоугольник 8"/>
          <p:cNvSpPr>
            <a:spLocks noChangeArrowheads="1"/>
          </p:cNvSpPr>
          <p:nvPr/>
        </p:nvSpPr>
        <p:spPr bwMode="auto">
          <a:xfrm>
            <a:off x="1230224" y="29401"/>
            <a:ext cx="6365964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200" b="1" dirty="0" smtClean="0"/>
              <a:t>Формирование заключения квалификационной комиссии</a:t>
            </a:r>
            <a:endParaRPr kumimoji="0" lang="ru-RU" sz="2200" b="1" dirty="0"/>
          </a:p>
        </p:txBody>
      </p:sp>
      <p:sp>
        <p:nvSpPr>
          <p:cNvPr id="3" name="Номер слайда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33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41546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098" name="Picture 2" descr="\\NAKSSRV\Public\office\NAKS (Администрация)\NAKS6 (Чупрак А.И.)\! ЧКК СПКС 22-23 октября\Форма Свидетельства\ТТ к свидетельству Чупрак\Обложка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670" y="93902"/>
            <a:ext cx="8804659" cy="6670196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4173061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0963" y="309563"/>
            <a:ext cx="8982075" cy="6238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3819772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3813" y="180975"/>
            <a:ext cx="9096375" cy="6496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5815800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8"/>
          <p:cNvSpPr>
            <a:spLocks noChangeArrowheads="1"/>
          </p:cNvSpPr>
          <p:nvPr/>
        </p:nvSpPr>
        <p:spPr bwMode="auto">
          <a:xfrm>
            <a:off x="900114" y="29401"/>
            <a:ext cx="6696076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FF0000"/>
                </a:solidFill>
              </a:rPr>
              <a:t>Направление деятельности СПКС</a:t>
            </a:r>
            <a:endParaRPr lang="ru-RU" sz="2200" b="1" dirty="0">
              <a:solidFill>
                <a:srgbClr val="FF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/>
          <a:srcRect r="72966"/>
          <a:stretch/>
        </p:blipFill>
        <p:spPr bwMode="auto">
          <a:xfrm>
            <a:off x="-20428" y="0"/>
            <a:ext cx="920541" cy="88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810500" y="134274"/>
            <a:ext cx="1153987" cy="434408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4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5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4242326771"/>
              </p:ext>
            </p:extLst>
          </p:nvPr>
        </p:nvGraphicFramePr>
        <p:xfrm>
          <a:off x="288635" y="1039521"/>
          <a:ext cx="8675852" cy="549520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41858220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 flipH="1">
            <a:off x="899987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810500" y="134274"/>
            <a:ext cx="1153987" cy="434408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2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3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-20428" y="0"/>
            <a:ext cx="920541" cy="88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42" y="885588"/>
            <a:ext cx="8463531" cy="590373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6" name="Прямоугольник 8"/>
          <p:cNvSpPr>
            <a:spLocks noChangeArrowheads="1"/>
          </p:cNvSpPr>
          <p:nvPr/>
        </p:nvSpPr>
        <p:spPr bwMode="auto">
          <a:xfrm>
            <a:off x="900114" y="29401"/>
            <a:ext cx="6696076" cy="70788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00FF"/>
                </a:solidFill>
              </a:rPr>
              <a:t>Система образования. Изменение ФГОС в соответствии с профессиональным стандартом</a:t>
            </a:r>
          </a:p>
        </p:txBody>
      </p:sp>
    </p:spTree>
    <p:extLst>
      <p:ext uri="{BB962C8B-B14F-4D97-AF65-F5344CB8AC3E}">
        <p14:creationId xmlns:p14="http://schemas.microsoft.com/office/powerpoint/2010/main" val="38410723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 flipH="1">
            <a:off x="899987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810500" y="134274"/>
            <a:ext cx="1153987" cy="434408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2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3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sp>
        <p:nvSpPr>
          <p:cNvPr id="14" name="Прямоугольник 8"/>
          <p:cNvSpPr>
            <a:spLocks noChangeArrowheads="1"/>
          </p:cNvSpPr>
          <p:nvPr/>
        </p:nvSpPr>
        <p:spPr bwMode="auto">
          <a:xfrm>
            <a:off x="900114" y="29401"/>
            <a:ext cx="6696076" cy="70788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00FF"/>
                </a:solidFill>
              </a:rPr>
              <a:t>Система образования. Изменение перечня профессий в соответствии с профессиональным стандартом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-20428" y="0"/>
            <a:ext cx="920541" cy="88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842" y="839960"/>
            <a:ext cx="8427067" cy="5897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Стрелка вправо 2"/>
          <p:cNvSpPr/>
          <p:nvPr/>
        </p:nvSpPr>
        <p:spPr>
          <a:xfrm>
            <a:off x="439842" y="3879273"/>
            <a:ext cx="3069976" cy="1126836"/>
          </a:xfrm>
          <a:prstGeom prst="right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ЕТКС</a:t>
            </a:r>
            <a:endParaRPr lang="ru-RU" dirty="0"/>
          </a:p>
        </p:txBody>
      </p:sp>
      <p:sp>
        <p:nvSpPr>
          <p:cNvPr id="19" name="Стрелка вправо 18"/>
          <p:cNvSpPr/>
          <p:nvPr/>
        </p:nvSpPr>
        <p:spPr>
          <a:xfrm>
            <a:off x="439842" y="5380182"/>
            <a:ext cx="3069976" cy="1126836"/>
          </a:xfrm>
          <a:prstGeom prst="rightArrow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dirty="0" smtClean="0"/>
              <a:t>Профессиональный стандарт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242927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810500" y="134274"/>
            <a:ext cx="1153987" cy="434408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2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3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sp>
        <p:nvSpPr>
          <p:cNvPr id="14" name="Прямоугольник 8"/>
          <p:cNvSpPr>
            <a:spLocks noChangeArrowheads="1"/>
          </p:cNvSpPr>
          <p:nvPr/>
        </p:nvSpPr>
        <p:spPr bwMode="auto">
          <a:xfrm>
            <a:off x="900114" y="29401"/>
            <a:ext cx="6696076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00FF"/>
                </a:solidFill>
              </a:rPr>
              <a:t>СПКС в системе образования</a:t>
            </a:r>
          </a:p>
        </p:txBody>
      </p: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-20428" y="0"/>
            <a:ext cx="920541" cy="88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2590545953"/>
              </p:ext>
            </p:extLst>
          </p:nvPr>
        </p:nvGraphicFramePr>
        <p:xfrm>
          <a:off x="262549" y="950614"/>
          <a:ext cx="8702063" cy="578516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031443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Прямая соединительная линия 5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Прямоугольник 8"/>
          <p:cNvSpPr>
            <a:spLocks noChangeArrowheads="1"/>
          </p:cNvSpPr>
          <p:nvPr/>
        </p:nvSpPr>
        <p:spPr bwMode="auto">
          <a:xfrm>
            <a:off x="900114" y="29401"/>
            <a:ext cx="6696076" cy="400110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000" dirty="0">
                <a:solidFill>
                  <a:srgbClr val="FF0000"/>
                </a:solidFill>
              </a:rPr>
              <a:t>Направление деятельности СПКС</a:t>
            </a:r>
            <a:endParaRPr lang="ru-RU" sz="2200" b="1" dirty="0">
              <a:solidFill>
                <a:srgbClr val="FF0000"/>
              </a:solidFill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 rotWithShape="1">
          <a:blip r:embed="rId4"/>
          <a:srcRect r="72966"/>
          <a:stretch/>
        </p:blipFill>
        <p:spPr bwMode="auto">
          <a:xfrm>
            <a:off x="-20428" y="0"/>
            <a:ext cx="920541" cy="88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810500" y="134274"/>
            <a:ext cx="1153987" cy="434408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4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5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1962267305"/>
              </p:ext>
            </p:extLst>
          </p:nvPr>
        </p:nvGraphicFramePr>
        <p:xfrm>
          <a:off x="288635" y="1039521"/>
          <a:ext cx="8451465" cy="50218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pic>
        <p:nvPicPr>
          <p:cNvPr id="5" name="Изображение 4" descr="BU005261.png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000" y="3682999"/>
            <a:ext cx="2655512" cy="22476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6169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Прямая соединительная линия 4"/>
          <p:cNvCxnSpPr/>
          <p:nvPr/>
        </p:nvCxnSpPr>
        <p:spPr>
          <a:xfrm flipH="1">
            <a:off x="899987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810500" y="134274"/>
            <a:ext cx="1153987" cy="434408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12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13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15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-20428" y="0"/>
            <a:ext cx="920541" cy="885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softEdge rad="127000"/>
          </a:effectLst>
        </p:spPr>
      </p:pic>
      <p:sp>
        <p:nvSpPr>
          <p:cNvPr id="16" name="Прямоугольник 8"/>
          <p:cNvSpPr>
            <a:spLocks noChangeArrowheads="1"/>
          </p:cNvSpPr>
          <p:nvPr/>
        </p:nvSpPr>
        <p:spPr bwMode="auto">
          <a:xfrm>
            <a:off x="900114" y="29401"/>
            <a:ext cx="6696076" cy="707886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ru-RU" sz="2000" dirty="0" smtClean="0">
                <a:solidFill>
                  <a:srgbClr val="0000FF"/>
                </a:solidFill>
              </a:rPr>
              <a:t>Система образования. Профессионально-общественная аккредитация образовательных программ</a:t>
            </a:r>
          </a:p>
        </p:txBody>
      </p:sp>
      <p:sp>
        <p:nvSpPr>
          <p:cNvPr id="2" name="Прямоугольник 1"/>
          <p:cNvSpPr/>
          <p:nvPr/>
        </p:nvSpPr>
        <p:spPr>
          <a:xfrm>
            <a:off x="138545" y="769938"/>
            <a:ext cx="8825941" cy="830997"/>
          </a:xfrm>
          <a:prstGeom prst="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/>
            <a:r>
              <a:rPr lang="ru-RU" sz="1600" dirty="0" smtClean="0"/>
              <a:t>Критерии </a:t>
            </a:r>
            <a:r>
              <a:rPr lang="ru-RU" sz="1600" dirty="0"/>
              <a:t>ПОА разработаны на основе Базовых принципов профессионально-общественной аккредитации профессиональных образовательных </a:t>
            </a:r>
            <a:r>
              <a:rPr lang="ru-RU" sz="1600" dirty="0" smtClean="0"/>
              <a:t>программ, утвержденных Национальным советом </a:t>
            </a:r>
            <a:r>
              <a:rPr lang="ru-RU" sz="1600" dirty="0"/>
              <a:t>при Президенте Российской Федерации по профессиональным квалификациям</a:t>
            </a: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837047671"/>
              </p:ext>
            </p:extLst>
          </p:nvPr>
        </p:nvGraphicFramePr>
        <p:xfrm>
          <a:off x="240144" y="1524000"/>
          <a:ext cx="8654473" cy="520238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2827099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ru-RU" sz="1600" b="1" dirty="0" smtClean="0"/>
              <a:t>Примерный̆ </a:t>
            </a:r>
            <a:r>
              <a:rPr lang="ru-RU" sz="1600" b="1" dirty="0"/>
              <a:t>алгоритм процедуры профессионально- </a:t>
            </a:r>
            <a:r>
              <a:rPr lang="ru-RU" sz="1600" b="1" dirty="0" smtClean="0"/>
              <a:t>общественной̆ </a:t>
            </a:r>
            <a:r>
              <a:rPr lang="ru-RU" sz="1600" b="1" dirty="0"/>
              <a:t>аккредитации профессиональных образовательных программ </a:t>
            </a:r>
            <a:endParaRPr lang="ru-RU" sz="1600" b="1" dirty="0">
              <a:effectLst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3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126765"/>
            <a:ext cx="9144000" cy="5106537"/>
          </a:xfrm>
          <a:prstGeom prst="rect">
            <a:avLst/>
          </a:prstGeom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43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7577401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82500" lnSpcReduction="10000"/>
          </a:bodyPr>
          <a:lstStyle/>
          <a:p>
            <a:pPr algn="ctr"/>
            <a:r>
              <a:rPr lang="ru-RU" sz="2000" b="1" dirty="0">
                <a:hlinkClick r:id="rId4"/>
              </a:rPr>
              <a:t>Федеральный закон от 29.12.2012 N 273-ФЗ (ред. от 02.06.2016) "Об образовании в Российской Федерации" </a:t>
            </a:r>
            <a:r>
              <a:rPr lang="ru-RU" sz="2000" b="1" dirty="0" smtClean="0">
                <a:hlinkClick r:id="rId4"/>
              </a:rPr>
              <a:t>(действует с </a:t>
            </a:r>
            <a:r>
              <a:rPr lang="ru-RU" sz="2000" b="1" dirty="0">
                <a:hlinkClick r:id="rId4"/>
              </a:rPr>
              <a:t>13.06.2016)</a:t>
            </a:r>
            <a:endParaRPr lang="ru-RU" sz="2000" b="1" dirty="0">
              <a:effectLst/>
            </a:endParaRPr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5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256C0F-FA6A-1741-8D13-CC901FB2D4ED}" type="slidenum">
              <a:rPr lang="ru-RU" smtClean="0"/>
              <a:pPr/>
              <a:t>44</a:t>
            </a:fld>
            <a:endParaRPr lang="ru-RU"/>
          </a:p>
        </p:txBody>
      </p:sp>
      <p:pic>
        <p:nvPicPr>
          <p:cNvPr id="9220" name="Picture 4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77" y="4887402"/>
            <a:ext cx="8646209" cy="135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15" y="918442"/>
            <a:ext cx="8635971" cy="41505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6097" y="1333500"/>
            <a:ext cx="8658390" cy="639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15" y="1972912"/>
            <a:ext cx="8658391" cy="86825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515" y="2841171"/>
            <a:ext cx="8635971" cy="7089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3677" y="3550150"/>
            <a:ext cx="8680809" cy="13372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24594331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6" name="Номер слайда 1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A8D5272-817F-421A-A344-F3C5039EDE01}" type="slidenum">
              <a:rPr lang="ru-RU"/>
              <a:pPr/>
              <a:t>45</a:t>
            </a:fld>
            <a:endParaRPr lang="ru-RU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Заголовок 1"/>
          <p:cNvSpPr txBox="1">
            <a:spLocks/>
          </p:cNvSpPr>
          <p:nvPr/>
        </p:nvSpPr>
        <p:spPr>
          <a:xfrm>
            <a:off x="900113" y="180976"/>
            <a:ext cx="6768231" cy="588962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97500"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ru-RU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Сайт НАКС : </a:t>
            </a:r>
            <a:r>
              <a:rPr kumimoji="0" lang="en-US" sz="24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www.naks.ru</a:t>
            </a:r>
            <a:endParaRPr kumimoji="0" lang="ru-RU" sz="2400" b="1" i="0" u="none" strike="noStrike" kern="1200" cap="none" spc="0" normalizeH="0" baseline="0" noProof="0" dirty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3" name="Изображение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0" y="850900"/>
            <a:ext cx="9144000" cy="56475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081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6566" name="Номер слайда 13"/>
          <p:cNvSpPr>
            <a:spLocks noGrp="1"/>
          </p:cNvSpPr>
          <p:nvPr>
            <p:ph type="sldNum" sz="quarter" idx="12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7A8D5272-817F-421A-A344-F3C5039EDE01}" type="slidenum">
              <a:rPr lang="ru-RU"/>
              <a:pPr/>
              <a:t>46</a:t>
            </a:fld>
            <a:endParaRPr lang="ru-RU"/>
          </a:p>
        </p:txBody>
      </p:sp>
      <p:cxnSp>
        <p:nvCxnSpPr>
          <p:cNvPr id="19" name="Прямая соединительная линия 18"/>
          <p:cNvCxnSpPr/>
          <p:nvPr/>
        </p:nvCxnSpPr>
        <p:spPr>
          <a:xfrm flipH="1">
            <a:off x="900113" y="769938"/>
            <a:ext cx="8064500" cy="0"/>
          </a:xfrm>
          <a:prstGeom prst="line">
            <a:avLst/>
          </a:prstGeom>
          <a:ln w="44450" cap="rnd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" name="Group 2"/>
          <p:cNvGrpSpPr>
            <a:grpSpLocks noChangeAspect="1"/>
          </p:cNvGrpSpPr>
          <p:nvPr>
            <p:custDataLst>
              <p:tags r:id="rId1"/>
            </p:custDataLst>
          </p:nvPr>
        </p:nvGrpSpPr>
        <p:grpSpPr bwMode="auto">
          <a:xfrm>
            <a:off x="7668344" y="134273"/>
            <a:ext cx="1296143" cy="487921"/>
            <a:chOff x="1956" y="1299"/>
            <a:chExt cx="8640" cy="3420"/>
          </a:xfrm>
          <a:effectLst>
            <a:reflection blurRad="6350" stA="52000" endA="300" endPos="35000" dir="5400000" sy="-100000" algn="bl" rotWithShape="0"/>
          </a:effectLst>
        </p:grpSpPr>
        <p:sp>
          <p:nvSpPr>
            <p:cNvPr id="21" name="WordArt 3"/>
            <p:cNvSpPr>
              <a:spLocks noChangeAspect="1" noChangeArrowheads="1" noChangeShapeType="1" noTextEdit="1"/>
            </p:cNvSpPr>
            <p:nvPr/>
          </p:nvSpPr>
          <p:spPr bwMode="auto">
            <a:xfrm>
              <a:off x="3681" y="2034"/>
              <a:ext cx="5235" cy="1980"/>
            </a:xfrm>
            <a:prstGeom prst="rect">
              <a:avLst/>
            </a:prstGeom>
          </p:spPr>
          <p:txBody>
            <a:bodyPr wrap="none" fromWordArt="1">
              <a:prstTxWarp prst="textPlain">
                <a:avLst>
                  <a:gd name="adj" fmla="val 50000"/>
                </a:avLst>
              </a:prstTxWarp>
            </a:bodyPr>
            <a:lstStyle/>
            <a:p>
              <a:pPr algn="ctr" fontAlgn="auto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kumimoji="0" lang="ru-RU" sz="3600" b="1" i="1" kern="10" dirty="0">
                  <a:ln w="9525">
                    <a:solidFill>
                      <a:srgbClr val="3333CC"/>
                    </a:solidFill>
                    <a:round/>
                    <a:headEnd/>
                    <a:tailEnd/>
                  </a:ln>
                  <a:gradFill rotWithShape="1">
                    <a:gsLst>
                      <a:gs pos="0">
                        <a:srgbClr val="336699"/>
                      </a:gs>
                      <a:gs pos="50000">
                        <a:srgbClr val="FFFFFF"/>
                      </a:gs>
                      <a:gs pos="100000">
                        <a:srgbClr val="336699"/>
                      </a:gs>
                    </a:gsLst>
                    <a:lin ang="5400000" scaled="1"/>
                  </a:gradFill>
                  <a:effectLst>
                    <a:outerShdw dist="45791" dir="2021404" algn="ctr" rotWithShape="0">
                      <a:srgbClr val="B2B2B2">
                        <a:alpha val="79999"/>
                      </a:srgbClr>
                    </a:outerShdw>
                  </a:effectLst>
                  <a:latin typeface="Times New Roman"/>
                  <a:cs typeface="Times New Roman"/>
                </a:rPr>
                <a:t>НАКС</a:t>
              </a:r>
            </a:p>
          </p:txBody>
        </p:sp>
        <p:sp>
          <p:nvSpPr>
            <p:cNvPr id="22" name="AutoShape 4"/>
            <p:cNvSpPr>
              <a:spLocks noChangeAspect="1" noChangeArrowheads="1"/>
            </p:cNvSpPr>
            <p:nvPr/>
          </p:nvSpPr>
          <p:spPr bwMode="auto">
            <a:xfrm>
              <a:off x="1956" y="1299"/>
              <a:ext cx="8640" cy="3420"/>
            </a:xfrm>
            <a:custGeom>
              <a:avLst/>
              <a:gdLst>
                <a:gd name="G0" fmla="+- 1722 0 0"/>
                <a:gd name="G1" fmla="+- 21600 0 1722"/>
                <a:gd name="G2" fmla="+- 21600 0 1722"/>
                <a:gd name="G3" fmla="*/ G0 2929 10000"/>
                <a:gd name="G4" fmla="+- 21600 0 G3"/>
                <a:gd name="G5" fmla="+- 21600 0 G3"/>
                <a:gd name="T0" fmla="*/ 10800 w 21600"/>
                <a:gd name="T1" fmla="*/ 0 h 21600"/>
                <a:gd name="T2" fmla="*/ 3163 w 21600"/>
                <a:gd name="T3" fmla="*/ 3163 h 21600"/>
                <a:gd name="T4" fmla="*/ 0 w 21600"/>
                <a:gd name="T5" fmla="*/ 10800 h 21600"/>
                <a:gd name="T6" fmla="*/ 3163 w 21600"/>
                <a:gd name="T7" fmla="*/ 18437 h 21600"/>
                <a:gd name="T8" fmla="*/ 10800 w 21600"/>
                <a:gd name="T9" fmla="*/ 21600 h 21600"/>
                <a:gd name="T10" fmla="*/ 18437 w 21600"/>
                <a:gd name="T11" fmla="*/ 18437 h 21600"/>
                <a:gd name="T12" fmla="*/ 21600 w 21600"/>
                <a:gd name="T13" fmla="*/ 10800 h 21600"/>
                <a:gd name="T14" fmla="*/ 18437 w 21600"/>
                <a:gd name="T15" fmla="*/ 3163 h 21600"/>
                <a:gd name="T16" fmla="*/ 3163 w 21600"/>
                <a:gd name="T17" fmla="*/ 3163 h 21600"/>
                <a:gd name="T18" fmla="*/ 18437 w 21600"/>
                <a:gd name="T19" fmla="*/ 18437 h 216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T16" t="T17" r="T18" b="T19"/>
              <a:pathLst>
                <a:path w="21600" h="21600">
                  <a:moveTo>
                    <a:pt x="0" y="10800"/>
                  </a:moveTo>
                  <a:cubicBezTo>
                    <a:pt x="0" y="4835"/>
                    <a:pt x="4835" y="0"/>
                    <a:pt x="10800" y="0"/>
                  </a:cubicBezTo>
                  <a:cubicBezTo>
                    <a:pt x="16765" y="0"/>
                    <a:pt x="21600" y="4835"/>
                    <a:pt x="21600" y="10800"/>
                  </a:cubicBezTo>
                  <a:cubicBezTo>
                    <a:pt x="21600" y="16765"/>
                    <a:pt x="16765" y="21600"/>
                    <a:pt x="10800" y="21600"/>
                  </a:cubicBezTo>
                  <a:cubicBezTo>
                    <a:pt x="4835" y="21600"/>
                    <a:pt x="0" y="16765"/>
                    <a:pt x="0" y="10800"/>
                  </a:cubicBezTo>
                  <a:close/>
                  <a:moveTo>
                    <a:pt x="1722" y="10800"/>
                  </a:moveTo>
                  <a:cubicBezTo>
                    <a:pt x="1722" y="15814"/>
                    <a:pt x="5786" y="19878"/>
                    <a:pt x="10800" y="19878"/>
                  </a:cubicBezTo>
                  <a:cubicBezTo>
                    <a:pt x="15814" y="19878"/>
                    <a:pt x="19878" y="15814"/>
                    <a:pt x="19878" y="10800"/>
                  </a:cubicBezTo>
                  <a:cubicBezTo>
                    <a:pt x="19878" y="5786"/>
                    <a:pt x="15814" y="1722"/>
                    <a:pt x="10800" y="1722"/>
                  </a:cubicBezTo>
                  <a:cubicBezTo>
                    <a:pt x="5786" y="1722"/>
                    <a:pt x="1722" y="5786"/>
                    <a:pt x="1722" y="10800"/>
                  </a:cubicBezTo>
                  <a:close/>
                </a:path>
              </a:pathLst>
            </a:custGeom>
            <a:gradFill rotWithShape="1">
              <a:gsLst>
                <a:gs pos="0">
                  <a:srgbClr val="336699"/>
                </a:gs>
                <a:gs pos="50000">
                  <a:srgbClr val="FFFFFF"/>
                </a:gs>
                <a:gs pos="100000">
                  <a:srgbClr val="336699"/>
                </a:gs>
              </a:gsLst>
              <a:lin ang="0" scaled="1"/>
            </a:gradFill>
            <a:ln w="9525" algn="ctr">
              <a:solidFill>
                <a:srgbClr val="3333CC"/>
              </a:solidFill>
              <a:round/>
              <a:headEnd/>
              <a:tailEnd/>
            </a:ln>
            <a:effectLst>
              <a:outerShdw dist="45791" dir="2021404" algn="ctr" rotWithShape="0">
                <a:srgbClr val="B2B2B2">
                  <a:alpha val="80000"/>
                </a:srgbClr>
              </a:outerShdw>
            </a:effectLst>
          </p:spPr>
          <p:txBody>
            <a:bodyPr/>
            <a:lstStyle/>
            <a:p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endParaRPr kumimoji="0" lang="ru-RU" sz="1800">
                <a:latin typeface="+mn-lt"/>
                <a:cs typeface="Arial" charset="0"/>
              </a:endParaRPr>
            </a:p>
          </p:txBody>
        </p:sp>
      </p:grpSp>
      <p:pic>
        <p:nvPicPr>
          <p:cNvPr id="23" name="Picture 2"/>
          <p:cNvPicPr>
            <a:picLocks noChangeAspect="1" noChangeArrowheads="1"/>
          </p:cNvPicPr>
          <p:nvPr/>
        </p:nvPicPr>
        <p:blipFill rotWithShape="1">
          <a:blip r:embed="rId4"/>
          <a:srcRect r="72966"/>
          <a:stretch/>
        </p:blipFill>
        <p:spPr bwMode="auto">
          <a:xfrm>
            <a:off x="45721" y="63637"/>
            <a:ext cx="749714" cy="7212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1230546" y="2967335"/>
            <a:ext cx="668291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Спасибо за внимание</a:t>
            </a:r>
            <a:endParaRPr lang="ru-RU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127266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DVSHAPEID" val="qpYh001bvksqf8njzn7m0N"/>
</p:tagLst>
</file>

<file path=ppt/theme/theme1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3.xml><?xml version="1.0" encoding="utf-8"?>
<a:theme xmlns:a="http://schemas.openxmlformats.org/drawingml/2006/main" name="Тема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9241</TotalTime>
  <Words>1899</Words>
  <Application>Microsoft Office PowerPoint</Application>
  <PresentationFormat>Экран (4:3)</PresentationFormat>
  <Paragraphs>375</Paragraphs>
  <Slides>46</Slides>
  <Notes>10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46</vt:i4>
      </vt:variant>
    </vt:vector>
  </HeadingPairs>
  <TitlesOfParts>
    <vt:vector size="4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Александр Чупрак</dc:creator>
  <cp:lastModifiedBy>Denis</cp:lastModifiedBy>
  <cp:revision>414</cp:revision>
  <dcterms:created xsi:type="dcterms:W3CDTF">2014-06-18T20:08:24Z</dcterms:created>
  <dcterms:modified xsi:type="dcterms:W3CDTF">2016-06-28T19:01:37Z</dcterms:modified>
</cp:coreProperties>
</file>